
<file path=[Content_Types].xml><?xml version="1.0" encoding="utf-8"?>
<Types xmlns="http://schemas.openxmlformats.org/package/2006/content-types">
  <Default Extension="gif" ContentType="image/gif"/>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9" r:id="rId3"/>
    <p:sldId id="261" r:id="rId4"/>
    <p:sldId id="260" r:id="rId5"/>
    <p:sldId id="262" r:id="rId6"/>
    <p:sldId id="263" r:id="rId7"/>
    <p:sldId id="264" r:id="rId8"/>
    <p:sldId id="265" r:id="rId9"/>
    <p:sldId id="266"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69"/>
  </p:normalViewPr>
  <p:slideViewPr>
    <p:cSldViewPr snapToGrid="0" snapToObjects="1">
      <p:cViewPr varScale="1">
        <p:scale>
          <a:sx n="93" d="100"/>
          <a:sy n="93"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59B5BC-8413-451C-9E4F-916836D15D5A}"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1BE619DC-B18A-485D-A31D-DA39064C675F}">
      <dgm:prSet/>
      <dgm:spPr/>
      <dgm:t>
        <a:bodyPr/>
        <a:lstStyle/>
        <a:p>
          <a:r>
            <a:rPr lang="en-US" dirty="0"/>
            <a:t>A)         Unregistered users</a:t>
          </a:r>
        </a:p>
      </dgm:t>
    </dgm:pt>
    <dgm:pt modelId="{39AB3E8A-839F-42D3-BBB1-2ABD14931C0A}" type="parTrans" cxnId="{D82DF16E-FAEB-4363-B759-65E6B4ACF0E6}">
      <dgm:prSet/>
      <dgm:spPr/>
      <dgm:t>
        <a:bodyPr/>
        <a:lstStyle/>
        <a:p>
          <a:endParaRPr lang="en-US"/>
        </a:p>
      </dgm:t>
    </dgm:pt>
    <dgm:pt modelId="{EADE81B5-3967-49CB-A511-26B0C9670C8E}" type="sibTrans" cxnId="{D82DF16E-FAEB-4363-B759-65E6B4ACF0E6}">
      <dgm:prSet/>
      <dgm:spPr/>
      <dgm:t>
        <a:bodyPr/>
        <a:lstStyle/>
        <a:p>
          <a:endParaRPr lang="en-US"/>
        </a:p>
      </dgm:t>
    </dgm:pt>
    <dgm:pt modelId="{CC76D573-1936-4C0B-BF9E-A0E61FC42CC4}">
      <dgm:prSet/>
      <dgm:spPr/>
      <dgm:t>
        <a:bodyPr/>
        <a:lstStyle/>
        <a:p>
          <a:r>
            <a:rPr lang="en-US"/>
            <a:t>i)          browse the information of lost pets</a:t>
          </a:r>
        </a:p>
      </dgm:t>
    </dgm:pt>
    <dgm:pt modelId="{EEA37191-37F8-4C80-9D63-9D188A7A1A30}" type="parTrans" cxnId="{FB52992F-9965-41DB-96A2-E9AA3696C0C0}">
      <dgm:prSet/>
      <dgm:spPr/>
      <dgm:t>
        <a:bodyPr/>
        <a:lstStyle/>
        <a:p>
          <a:endParaRPr lang="en-US"/>
        </a:p>
      </dgm:t>
    </dgm:pt>
    <dgm:pt modelId="{3C39C77B-4557-420D-B3DE-1130EAF2BEAC}" type="sibTrans" cxnId="{FB52992F-9965-41DB-96A2-E9AA3696C0C0}">
      <dgm:prSet/>
      <dgm:spPr/>
      <dgm:t>
        <a:bodyPr/>
        <a:lstStyle/>
        <a:p>
          <a:endParaRPr lang="en-US"/>
        </a:p>
      </dgm:t>
    </dgm:pt>
    <dgm:pt modelId="{1161FFD0-C768-4B2A-85E3-3D4EDB2CEB1F}">
      <dgm:prSet/>
      <dgm:spPr/>
      <dgm:t>
        <a:bodyPr/>
        <a:lstStyle/>
        <a:p>
          <a:r>
            <a:rPr lang="en-US" dirty="0"/>
            <a:t>B)        Registered users</a:t>
          </a:r>
        </a:p>
      </dgm:t>
    </dgm:pt>
    <dgm:pt modelId="{DA9410CF-BB23-4E14-B805-B2B739A1A47A}" type="parTrans" cxnId="{1CF93A59-0486-4094-BF65-D47225163FD4}">
      <dgm:prSet/>
      <dgm:spPr/>
      <dgm:t>
        <a:bodyPr/>
        <a:lstStyle/>
        <a:p>
          <a:endParaRPr lang="en-US"/>
        </a:p>
      </dgm:t>
    </dgm:pt>
    <dgm:pt modelId="{261E7B14-7689-4B69-9AB2-C34D89792F8E}" type="sibTrans" cxnId="{1CF93A59-0486-4094-BF65-D47225163FD4}">
      <dgm:prSet/>
      <dgm:spPr/>
      <dgm:t>
        <a:bodyPr/>
        <a:lstStyle/>
        <a:p>
          <a:endParaRPr lang="en-US"/>
        </a:p>
      </dgm:t>
    </dgm:pt>
    <dgm:pt modelId="{99A4DBFD-D48B-44B3-8900-63DCCEE47229}">
      <dgm:prSet/>
      <dgm:spPr/>
      <dgm:t>
        <a:bodyPr/>
        <a:lstStyle/>
        <a:p>
          <a:r>
            <a:rPr lang="en-US"/>
            <a:t>i)          browse and search the information of lost pets</a:t>
          </a:r>
        </a:p>
      </dgm:t>
    </dgm:pt>
    <dgm:pt modelId="{3A377E6F-C7EE-41DE-8129-BD52A78049FF}" type="parTrans" cxnId="{40454E91-3A44-4257-A083-0278A12588DF}">
      <dgm:prSet/>
      <dgm:spPr/>
      <dgm:t>
        <a:bodyPr/>
        <a:lstStyle/>
        <a:p>
          <a:endParaRPr lang="en-US"/>
        </a:p>
      </dgm:t>
    </dgm:pt>
    <dgm:pt modelId="{F01A4914-A607-4D48-84B4-9B029DCE0900}" type="sibTrans" cxnId="{40454E91-3A44-4257-A083-0278A12588DF}">
      <dgm:prSet/>
      <dgm:spPr/>
      <dgm:t>
        <a:bodyPr/>
        <a:lstStyle/>
        <a:p>
          <a:endParaRPr lang="en-US"/>
        </a:p>
      </dgm:t>
    </dgm:pt>
    <dgm:pt modelId="{964D0244-E8B0-452B-A357-6481816F1F19}">
      <dgm:prSet/>
      <dgm:spPr/>
      <dgm:t>
        <a:bodyPr/>
        <a:lstStyle/>
        <a:p>
          <a:r>
            <a:rPr lang="en-US"/>
            <a:t>ii)         post and modify the information of lost pets</a:t>
          </a:r>
        </a:p>
      </dgm:t>
    </dgm:pt>
    <dgm:pt modelId="{2A70B7E8-4542-42B6-877F-C5C7E6B395E3}" type="parTrans" cxnId="{08B2D150-3CB1-4695-B2C6-55AE6E3EA3D8}">
      <dgm:prSet/>
      <dgm:spPr/>
      <dgm:t>
        <a:bodyPr/>
        <a:lstStyle/>
        <a:p>
          <a:endParaRPr lang="en-US"/>
        </a:p>
      </dgm:t>
    </dgm:pt>
    <dgm:pt modelId="{EA3D49F1-D7CB-4D9E-8D42-C818612ECC41}" type="sibTrans" cxnId="{08B2D150-3CB1-4695-B2C6-55AE6E3EA3D8}">
      <dgm:prSet/>
      <dgm:spPr/>
      <dgm:t>
        <a:bodyPr/>
        <a:lstStyle/>
        <a:p>
          <a:endParaRPr lang="en-US"/>
        </a:p>
      </dgm:t>
    </dgm:pt>
    <dgm:pt modelId="{4C467D9C-196A-48C5-9641-FE8D91FD2FB1}">
      <dgm:prSet/>
      <dgm:spPr/>
      <dgm:t>
        <a:bodyPr/>
        <a:lstStyle/>
        <a:p>
          <a:r>
            <a:rPr lang="en-US" dirty="0"/>
            <a:t>C)         Web administrator</a:t>
          </a:r>
        </a:p>
      </dgm:t>
    </dgm:pt>
    <dgm:pt modelId="{B9105145-431B-4D31-ACA3-FB9848CD5407}" type="parTrans" cxnId="{0021221F-E19A-4284-ADD0-BC15F43C772B}">
      <dgm:prSet/>
      <dgm:spPr/>
      <dgm:t>
        <a:bodyPr/>
        <a:lstStyle/>
        <a:p>
          <a:endParaRPr lang="en-US"/>
        </a:p>
      </dgm:t>
    </dgm:pt>
    <dgm:pt modelId="{7779A98A-DE91-4067-8C54-6AC516BFC62C}" type="sibTrans" cxnId="{0021221F-E19A-4284-ADD0-BC15F43C772B}">
      <dgm:prSet/>
      <dgm:spPr/>
      <dgm:t>
        <a:bodyPr/>
        <a:lstStyle/>
        <a:p>
          <a:endParaRPr lang="en-US"/>
        </a:p>
      </dgm:t>
    </dgm:pt>
    <dgm:pt modelId="{74DA2648-2E0C-4B4F-962C-1CE10AF35387}">
      <dgm:prSet/>
      <dgm:spPr/>
      <dgm:t>
        <a:bodyPr/>
        <a:lstStyle/>
        <a:p>
          <a:r>
            <a:rPr lang="en-US" dirty="0" err="1"/>
            <a:t>i</a:t>
          </a:r>
          <a:r>
            <a:rPr lang="en-US" dirty="0"/>
            <a:t>)          manage user information, for example, creating new users, resetting user’s passwords.</a:t>
          </a:r>
        </a:p>
      </dgm:t>
    </dgm:pt>
    <dgm:pt modelId="{4609918B-8ABD-4460-A3DF-A75ABD3F23BE}" type="parTrans" cxnId="{EB708F30-604A-47F1-A34D-D44842291FA1}">
      <dgm:prSet/>
      <dgm:spPr/>
      <dgm:t>
        <a:bodyPr/>
        <a:lstStyle/>
        <a:p>
          <a:endParaRPr lang="en-US"/>
        </a:p>
      </dgm:t>
    </dgm:pt>
    <dgm:pt modelId="{743BA9B8-054C-4EFD-8DE3-2BBE5890516C}" type="sibTrans" cxnId="{EB708F30-604A-47F1-A34D-D44842291FA1}">
      <dgm:prSet/>
      <dgm:spPr/>
      <dgm:t>
        <a:bodyPr/>
        <a:lstStyle/>
        <a:p>
          <a:endParaRPr lang="en-US"/>
        </a:p>
      </dgm:t>
    </dgm:pt>
    <dgm:pt modelId="{CE5A58D1-3969-44BA-A0D7-BAF4D56F4807}">
      <dgm:prSet/>
      <dgm:spPr/>
      <dgm:t>
        <a:bodyPr/>
        <a:lstStyle/>
        <a:p>
          <a:r>
            <a:rPr lang="en-US" dirty="0"/>
            <a:t>ii)         Check pet's information.</a:t>
          </a:r>
        </a:p>
      </dgm:t>
    </dgm:pt>
    <dgm:pt modelId="{99ED9EE8-B4BA-44EC-AA23-0910E5F2F9FF}" type="parTrans" cxnId="{EA811AE9-9DD9-44B9-8C0B-FA487AFFF5D2}">
      <dgm:prSet/>
      <dgm:spPr/>
      <dgm:t>
        <a:bodyPr/>
        <a:lstStyle/>
        <a:p>
          <a:endParaRPr lang="en-US"/>
        </a:p>
      </dgm:t>
    </dgm:pt>
    <dgm:pt modelId="{67DC759F-D3CB-45CB-96F0-8CE41F550419}" type="sibTrans" cxnId="{EA811AE9-9DD9-44B9-8C0B-FA487AFFF5D2}">
      <dgm:prSet/>
      <dgm:spPr/>
      <dgm:t>
        <a:bodyPr/>
        <a:lstStyle/>
        <a:p>
          <a:endParaRPr lang="en-US"/>
        </a:p>
      </dgm:t>
    </dgm:pt>
    <dgm:pt modelId="{CF840398-0272-A440-9F7F-A967946C3121}" type="pres">
      <dgm:prSet presAssocID="{6A59B5BC-8413-451C-9E4F-916836D15D5A}" presName="linear" presStyleCnt="0">
        <dgm:presLayoutVars>
          <dgm:dir/>
          <dgm:animLvl val="lvl"/>
          <dgm:resizeHandles val="exact"/>
        </dgm:presLayoutVars>
      </dgm:prSet>
      <dgm:spPr/>
    </dgm:pt>
    <dgm:pt modelId="{CDE92F32-420E-CB4D-817A-2EC247116A83}" type="pres">
      <dgm:prSet presAssocID="{1BE619DC-B18A-485D-A31D-DA39064C675F}" presName="parentLin" presStyleCnt="0"/>
      <dgm:spPr/>
    </dgm:pt>
    <dgm:pt modelId="{A23F80C2-3C44-664E-A6AD-C301525028B5}" type="pres">
      <dgm:prSet presAssocID="{1BE619DC-B18A-485D-A31D-DA39064C675F}" presName="parentLeftMargin" presStyleLbl="node1" presStyleIdx="0" presStyleCnt="3"/>
      <dgm:spPr/>
    </dgm:pt>
    <dgm:pt modelId="{3E7DC056-34DC-3C46-B0BA-EE9BFCCD3FAF}" type="pres">
      <dgm:prSet presAssocID="{1BE619DC-B18A-485D-A31D-DA39064C675F}" presName="parentText" presStyleLbl="node1" presStyleIdx="0" presStyleCnt="3">
        <dgm:presLayoutVars>
          <dgm:chMax val="0"/>
          <dgm:bulletEnabled val="1"/>
        </dgm:presLayoutVars>
      </dgm:prSet>
      <dgm:spPr/>
    </dgm:pt>
    <dgm:pt modelId="{BD7E0F04-D7A7-FF40-AF91-A57B7B45866D}" type="pres">
      <dgm:prSet presAssocID="{1BE619DC-B18A-485D-A31D-DA39064C675F}" presName="negativeSpace" presStyleCnt="0"/>
      <dgm:spPr/>
    </dgm:pt>
    <dgm:pt modelId="{68E60FBB-4AF9-7D48-A4D1-A93D36AF7C78}" type="pres">
      <dgm:prSet presAssocID="{1BE619DC-B18A-485D-A31D-DA39064C675F}" presName="childText" presStyleLbl="conFgAcc1" presStyleIdx="0" presStyleCnt="3">
        <dgm:presLayoutVars>
          <dgm:bulletEnabled val="1"/>
        </dgm:presLayoutVars>
      </dgm:prSet>
      <dgm:spPr/>
    </dgm:pt>
    <dgm:pt modelId="{959D7851-2050-F44D-BF98-99B53E3246C6}" type="pres">
      <dgm:prSet presAssocID="{EADE81B5-3967-49CB-A511-26B0C9670C8E}" presName="spaceBetweenRectangles" presStyleCnt="0"/>
      <dgm:spPr/>
    </dgm:pt>
    <dgm:pt modelId="{F786525D-B900-4545-AE94-7F9E8E921E64}" type="pres">
      <dgm:prSet presAssocID="{1161FFD0-C768-4B2A-85E3-3D4EDB2CEB1F}" presName="parentLin" presStyleCnt="0"/>
      <dgm:spPr/>
    </dgm:pt>
    <dgm:pt modelId="{67F199AA-BD71-234E-8E66-F1B569C56F5B}" type="pres">
      <dgm:prSet presAssocID="{1161FFD0-C768-4B2A-85E3-3D4EDB2CEB1F}" presName="parentLeftMargin" presStyleLbl="node1" presStyleIdx="0" presStyleCnt="3"/>
      <dgm:spPr/>
    </dgm:pt>
    <dgm:pt modelId="{461654C8-D3F3-1F47-A5B5-D0F1FD74E303}" type="pres">
      <dgm:prSet presAssocID="{1161FFD0-C768-4B2A-85E3-3D4EDB2CEB1F}" presName="parentText" presStyleLbl="node1" presStyleIdx="1" presStyleCnt="3">
        <dgm:presLayoutVars>
          <dgm:chMax val="0"/>
          <dgm:bulletEnabled val="1"/>
        </dgm:presLayoutVars>
      </dgm:prSet>
      <dgm:spPr/>
    </dgm:pt>
    <dgm:pt modelId="{B74AE51C-2268-FE4D-8FB0-A3E046610FB6}" type="pres">
      <dgm:prSet presAssocID="{1161FFD0-C768-4B2A-85E3-3D4EDB2CEB1F}" presName="negativeSpace" presStyleCnt="0"/>
      <dgm:spPr/>
    </dgm:pt>
    <dgm:pt modelId="{5CB2541A-5D48-1041-B333-92E4EC8ADF7D}" type="pres">
      <dgm:prSet presAssocID="{1161FFD0-C768-4B2A-85E3-3D4EDB2CEB1F}" presName="childText" presStyleLbl="conFgAcc1" presStyleIdx="1" presStyleCnt="3">
        <dgm:presLayoutVars>
          <dgm:bulletEnabled val="1"/>
        </dgm:presLayoutVars>
      </dgm:prSet>
      <dgm:spPr/>
    </dgm:pt>
    <dgm:pt modelId="{9E9BDC90-9317-0C4D-973E-381FCE22FE48}" type="pres">
      <dgm:prSet presAssocID="{261E7B14-7689-4B69-9AB2-C34D89792F8E}" presName="spaceBetweenRectangles" presStyleCnt="0"/>
      <dgm:spPr/>
    </dgm:pt>
    <dgm:pt modelId="{3E08AE0E-7156-2D4D-9960-8134EA1D0220}" type="pres">
      <dgm:prSet presAssocID="{4C467D9C-196A-48C5-9641-FE8D91FD2FB1}" presName="parentLin" presStyleCnt="0"/>
      <dgm:spPr/>
    </dgm:pt>
    <dgm:pt modelId="{DB46A6F0-8F06-4241-83E0-B2A44322FDE1}" type="pres">
      <dgm:prSet presAssocID="{4C467D9C-196A-48C5-9641-FE8D91FD2FB1}" presName="parentLeftMargin" presStyleLbl="node1" presStyleIdx="1" presStyleCnt="3"/>
      <dgm:spPr/>
    </dgm:pt>
    <dgm:pt modelId="{A5727BBE-B680-734D-9326-8A61BF4273AC}" type="pres">
      <dgm:prSet presAssocID="{4C467D9C-196A-48C5-9641-FE8D91FD2FB1}" presName="parentText" presStyleLbl="node1" presStyleIdx="2" presStyleCnt="3">
        <dgm:presLayoutVars>
          <dgm:chMax val="0"/>
          <dgm:bulletEnabled val="1"/>
        </dgm:presLayoutVars>
      </dgm:prSet>
      <dgm:spPr/>
    </dgm:pt>
    <dgm:pt modelId="{7E555773-E342-8045-AF56-992D763D1512}" type="pres">
      <dgm:prSet presAssocID="{4C467D9C-196A-48C5-9641-FE8D91FD2FB1}" presName="negativeSpace" presStyleCnt="0"/>
      <dgm:spPr/>
    </dgm:pt>
    <dgm:pt modelId="{D1483AAA-D6BC-EC47-A75F-AA680581DDE4}" type="pres">
      <dgm:prSet presAssocID="{4C467D9C-196A-48C5-9641-FE8D91FD2FB1}" presName="childText" presStyleLbl="conFgAcc1" presStyleIdx="2" presStyleCnt="3">
        <dgm:presLayoutVars>
          <dgm:bulletEnabled val="1"/>
        </dgm:presLayoutVars>
      </dgm:prSet>
      <dgm:spPr/>
    </dgm:pt>
  </dgm:ptLst>
  <dgm:cxnLst>
    <dgm:cxn modelId="{45961513-ADBC-C542-A948-B0FD643EE3B8}" type="presOf" srcId="{1BE619DC-B18A-485D-A31D-DA39064C675F}" destId="{3E7DC056-34DC-3C46-B0BA-EE9BFCCD3FAF}" srcOrd="1" destOrd="0" presId="urn:microsoft.com/office/officeart/2005/8/layout/list1"/>
    <dgm:cxn modelId="{0021221F-E19A-4284-ADD0-BC15F43C772B}" srcId="{6A59B5BC-8413-451C-9E4F-916836D15D5A}" destId="{4C467D9C-196A-48C5-9641-FE8D91FD2FB1}" srcOrd="2" destOrd="0" parTransId="{B9105145-431B-4D31-ACA3-FB9848CD5407}" sibTransId="{7779A98A-DE91-4067-8C54-6AC516BFC62C}"/>
    <dgm:cxn modelId="{FB52992F-9965-41DB-96A2-E9AA3696C0C0}" srcId="{1BE619DC-B18A-485D-A31D-DA39064C675F}" destId="{CC76D573-1936-4C0B-BF9E-A0E61FC42CC4}" srcOrd="0" destOrd="0" parTransId="{EEA37191-37F8-4C80-9D63-9D188A7A1A30}" sibTransId="{3C39C77B-4557-420D-B3DE-1130EAF2BEAC}"/>
    <dgm:cxn modelId="{EB708F30-604A-47F1-A34D-D44842291FA1}" srcId="{4C467D9C-196A-48C5-9641-FE8D91FD2FB1}" destId="{74DA2648-2E0C-4B4F-962C-1CE10AF35387}" srcOrd="0" destOrd="0" parTransId="{4609918B-8ABD-4460-A3DF-A75ABD3F23BE}" sibTransId="{743BA9B8-054C-4EFD-8DE3-2BBE5890516C}"/>
    <dgm:cxn modelId="{55268737-235F-C842-99A6-5C2D54865719}" type="presOf" srcId="{6A59B5BC-8413-451C-9E4F-916836D15D5A}" destId="{CF840398-0272-A440-9F7F-A967946C3121}" srcOrd="0" destOrd="0" presId="urn:microsoft.com/office/officeart/2005/8/layout/list1"/>
    <dgm:cxn modelId="{7868283F-68FC-B548-B470-4470C8A093F2}" type="presOf" srcId="{4C467D9C-196A-48C5-9641-FE8D91FD2FB1}" destId="{A5727BBE-B680-734D-9326-8A61BF4273AC}" srcOrd="1" destOrd="0" presId="urn:microsoft.com/office/officeart/2005/8/layout/list1"/>
    <dgm:cxn modelId="{0DA5284E-EEA0-7246-8CEB-DBA0782A9CD8}" type="presOf" srcId="{1161FFD0-C768-4B2A-85E3-3D4EDB2CEB1F}" destId="{461654C8-D3F3-1F47-A5B5-D0F1FD74E303}" srcOrd="1" destOrd="0" presId="urn:microsoft.com/office/officeart/2005/8/layout/list1"/>
    <dgm:cxn modelId="{08B2D150-3CB1-4695-B2C6-55AE6E3EA3D8}" srcId="{1161FFD0-C768-4B2A-85E3-3D4EDB2CEB1F}" destId="{964D0244-E8B0-452B-A357-6481816F1F19}" srcOrd="1" destOrd="0" parTransId="{2A70B7E8-4542-42B6-877F-C5C7E6B395E3}" sibTransId="{EA3D49F1-D7CB-4D9E-8D42-C818612ECC41}"/>
    <dgm:cxn modelId="{1CF93A59-0486-4094-BF65-D47225163FD4}" srcId="{6A59B5BC-8413-451C-9E4F-916836D15D5A}" destId="{1161FFD0-C768-4B2A-85E3-3D4EDB2CEB1F}" srcOrd="1" destOrd="0" parTransId="{DA9410CF-BB23-4E14-B805-B2B739A1A47A}" sibTransId="{261E7B14-7689-4B69-9AB2-C34D89792F8E}"/>
    <dgm:cxn modelId="{A2BCD75F-1E0A-E646-84CF-1CE9240A1B95}" type="presOf" srcId="{1161FFD0-C768-4B2A-85E3-3D4EDB2CEB1F}" destId="{67F199AA-BD71-234E-8E66-F1B569C56F5B}" srcOrd="0" destOrd="0" presId="urn:microsoft.com/office/officeart/2005/8/layout/list1"/>
    <dgm:cxn modelId="{D82DF16E-FAEB-4363-B759-65E6B4ACF0E6}" srcId="{6A59B5BC-8413-451C-9E4F-916836D15D5A}" destId="{1BE619DC-B18A-485D-A31D-DA39064C675F}" srcOrd="0" destOrd="0" parTransId="{39AB3E8A-839F-42D3-BBB1-2ABD14931C0A}" sibTransId="{EADE81B5-3967-49CB-A511-26B0C9670C8E}"/>
    <dgm:cxn modelId="{690F577D-5175-AB45-99F7-611D139AB640}" type="presOf" srcId="{4C467D9C-196A-48C5-9641-FE8D91FD2FB1}" destId="{DB46A6F0-8F06-4241-83E0-B2A44322FDE1}" srcOrd="0" destOrd="0" presId="urn:microsoft.com/office/officeart/2005/8/layout/list1"/>
    <dgm:cxn modelId="{7C4B0F82-E2A1-7A42-BA96-51506CE2FF51}" type="presOf" srcId="{CC76D573-1936-4C0B-BF9E-A0E61FC42CC4}" destId="{68E60FBB-4AF9-7D48-A4D1-A93D36AF7C78}" srcOrd="0" destOrd="0" presId="urn:microsoft.com/office/officeart/2005/8/layout/list1"/>
    <dgm:cxn modelId="{084CF788-0ADB-4249-BF90-47265B5793DD}" type="presOf" srcId="{964D0244-E8B0-452B-A357-6481816F1F19}" destId="{5CB2541A-5D48-1041-B333-92E4EC8ADF7D}" srcOrd="0" destOrd="1" presId="urn:microsoft.com/office/officeart/2005/8/layout/list1"/>
    <dgm:cxn modelId="{C6EDB18A-551C-214D-B734-B2D3DD6D460B}" type="presOf" srcId="{99A4DBFD-D48B-44B3-8900-63DCCEE47229}" destId="{5CB2541A-5D48-1041-B333-92E4EC8ADF7D}" srcOrd="0" destOrd="0" presId="urn:microsoft.com/office/officeart/2005/8/layout/list1"/>
    <dgm:cxn modelId="{40454E91-3A44-4257-A083-0278A12588DF}" srcId="{1161FFD0-C768-4B2A-85E3-3D4EDB2CEB1F}" destId="{99A4DBFD-D48B-44B3-8900-63DCCEE47229}" srcOrd="0" destOrd="0" parTransId="{3A377E6F-C7EE-41DE-8129-BD52A78049FF}" sibTransId="{F01A4914-A607-4D48-84B4-9B029DCE0900}"/>
    <dgm:cxn modelId="{D8CFF3A0-FCED-5A4F-A53D-40D6B2DE16CD}" type="presOf" srcId="{1BE619DC-B18A-485D-A31D-DA39064C675F}" destId="{A23F80C2-3C44-664E-A6AD-C301525028B5}" srcOrd="0" destOrd="0" presId="urn:microsoft.com/office/officeart/2005/8/layout/list1"/>
    <dgm:cxn modelId="{4E9922B3-032A-7041-B9D3-274D6AA6962E}" type="presOf" srcId="{CE5A58D1-3969-44BA-A0D7-BAF4D56F4807}" destId="{D1483AAA-D6BC-EC47-A75F-AA680581DDE4}" srcOrd="0" destOrd="1" presId="urn:microsoft.com/office/officeart/2005/8/layout/list1"/>
    <dgm:cxn modelId="{1E8564DF-52B6-854C-A8CD-7C5413A0C46B}" type="presOf" srcId="{74DA2648-2E0C-4B4F-962C-1CE10AF35387}" destId="{D1483AAA-D6BC-EC47-A75F-AA680581DDE4}" srcOrd="0" destOrd="0" presId="urn:microsoft.com/office/officeart/2005/8/layout/list1"/>
    <dgm:cxn modelId="{EA811AE9-9DD9-44B9-8C0B-FA487AFFF5D2}" srcId="{4C467D9C-196A-48C5-9641-FE8D91FD2FB1}" destId="{CE5A58D1-3969-44BA-A0D7-BAF4D56F4807}" srcOrd="1" destOrd="0" parTransId="{99ED9EE8-B4BA-44EC-AA23-0910E5F2F9FF}" sibTransId="{67DC759F-D3CB-45CB-96F0-8CE41F550419}"/>
    <dgm:cxn modelId="{99F32A10-9383-1741-8A74-1F381E94A307}" type="presParOf" srcId="{CF840398-0272-A440-9F7F-A967946C3121}" destId="{CDE92F32-420E-CB4D-817A-2EC247116A83}" srcOrd="0" destOrd="0" presId="urn:microsoft.com/office/officeart/2005/8/layout/list1"/>
    <dgm:cxn modelId="{19E43170-3CDE-F943-BE26-07BA3D7EBEA6}" type="presParOf" srcId="{CDE92F32-420E-CB4D-817A-2EC247116A83}" destId="{A23F80C2-3C44-664E-A6AD-C301525028B5}" srcOrd="0" destOrd="0" presId="urn:microsoft.com/office/officeart/2005/8/layout/list1"/>
    <dgm:cxn modelId="{C51B3219-5154-D549-B061-9E11D64F53F4}" type="presParOf" srcId="{CDE92F32-420E-CB4D-817A-2EC247116A83}" destId="{3E7DC056-34DC-3C46-B0BA-EE9BFCCD3FAF}" srcOrd="1" destOrd="0" presId="urn:microsoft.com/office/officeart/2005/8/layout/list1"/>
    <dgm:cxn modelId="{B92A2773-3402-9F4B-89F1-19B8AD98243D}" type="presParOf" srcId="{CF840398-0272-A440-9F7F-A967946C3121}" destId="{BD7E0F04-D7A7-FF40-AF91-A57B7B45866D}" srcOrd="1" destOrd="0" presId="urn:microsoft.com/office/officeart/2005/8/layout/list1"/>
    <dgm:cxn modelId="{BD1B667B-4580-244D-A1B9-7B1482A78FBC}" type="presParOf" srcId="{CF840398-0272-A440-9F7F-A967946C3121}" destId="{68E60FBB-4AF9-7D48-A4D1-A93D36AF7C78}" srcOrd="2" destOrd="0" presId="urn:microsoft.com/office/officeart/2005/8/layout/list1"/>
    <dgm:cxn modelId="{2EB2826B-CCFB-6A49-AAA5-131AA08FF74E}" type="presParOf" srcId="{CF840398-0272-A440-9F7F-A967946C3121}" destId="{959D7851-2050-F44D-BF98-99B53E3246C6}" srcOrd="3" destOrd="0" presId="urn:microsoft.com/office/officeart/2005/8/layout/list1"/>
    <dgm:cxn modelId="{E20F69FB-A6CC-E84C-A56E-E400479C8265}" type="presParOf" srcId="{CF840398-0272-A440-9F7F-A967946C3121}" destId="{F786525D-B900-4545-AE94-7F9E8E921E64}" srcOrd="4" destOrd="0" presId="urn:microsoft.com/office/officeart/2005/8/layout/list1"/>
    <dgm:cxn modelId="{A9B0B96F-A0B5-9044-9856-DFC349A46B6F}" type="presParOf" srcId="{F786525D-B900-4545-AE94-7F9E8E921E64}" destId="{67F199AA-BD71-234E-8E66-F1B569C56F5B}" srcOrd="0" destOrd="0" presId="urn:microsoft.com/office/officeart/2005/8/layout/list1"/>
    <dgm:cxn modelId="{87970338-9EF3-6F4D-8FC8-DA93B359605F}" type="presParOf" srcId="{F786525D-B900-4545-AE94-7F9E8E921E64}" destId="{461654C8-D3F3-1F47-A5B5-D0F1FD74E303}" srcOrd="1" destOrd="0" presId="urn:microsoft.com/office/officeart/2005/8/layout/list1"/>
    <dgm:cxn modelId="{3D755383-DC82-254B-A54F-F5240B19600C}" type="presParOf" srcId="{CF840398-0272-A440-9F7F-A967946C3121}" destId="{B74AE51C-2268-FE4D-8FB0-A3E046610FB6}" srcOrd="5" destOrd="0" presId="urn:microsoft.com/office/officeart/2005/8/layout/list1"/>
    <dgm:cxn modelId="{5B38E44F-B886-3849-8069-A6D412DC654B}" type="presParOf" srcId="{CF840398-0272-A440-9F7F-A967946C3121}" destId="{5CB2541A-5D48-1041-B333-92E4EC8ADF7D}" srcOrd="6" destOrd="0" presId="urn:microsoft.com/office/officeart/2005/8/layout/list1"/>
    <dgm:cxn modelId="{EC058999-91EF-EB4E-B028-85D0FA9F782A}" type="presParOf" srcId="{CF840398-0272-A440-9F7F-A967946C3121}" destId="{9E9BDC90-9317-0C4D-973E-381FCE22FE48}" srcOrd="7" destOrd="0" presId="urn:microsoft.com/office/officeart/2005/8/layout/list1"/>
    <dgm:cxn modelId="{86C63AAD-0EFF-E240-B0F0-8D9D6D467538}" type="presParOf" srcId="{CF840398-0272-A440-9F7F-A967946C3121}" destId="{3E08AE0E-7156-2D4D-9960-8134EA1D0220}" srcOrd="8" destOrd="0" presId="urn:microsoft.com/office/officeart/2005/8/layout/list1"/>
    <dgm:cxn modelId="{DCBA26CD-C032-0341-AEEA-AE792AF5F65E}" type="presParOf" srcId="{3E08AE0E-7156-2D4D-9960-8134EA1D0220}" destId="{DB46A6F0-8F06-4241-83E0-B2A44322FDE1}" srcOrd="0" destOrd="0" presId="urn:microsoft.com/office/officeart/2005/8/layout/list1"/>
    <dgm:cxn modelId="{C6AEDF3D-8142-754E-ACF1-60F7F68F40E9}" type="presParOf" srcId="{3E08AE0E-7156-2D4D-9960-8134EA1D0220}" destId="{A5727BBE-B680-734D-9326-8A61BF4273AC}" srcOrd="1" destOrd="0" presId="urn:microsoft.com/office/officeart/2005/8/layout/list1"/>
    <dgm:cxn modelId="{1D1DA88D-A2DE-7244-BBF2-FCDBF9A87619}" type="presParOf" srcId="{CF840398-0272-A440-9F7F-A967946C3121}" destId="{7E555773-E342-8045-AF56-992D763D1512}" srcOrd="9" destOrd="0" presId="urn:microsoft.com/office/officeart/2005/8/layout/list1"/>
    <dgm:cxn modelId="{48EB518C-B109-FC4D-A5AA-5DE74DCE8B83}" type="presParOf" srcId="{CF840398-0272-A440-9F7F-A967946C3121}" destId="{D1483AAA-D6BC-EC47-A75F-AA680581DDE4}"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E3D6DE-F4F9-40E4-AF5A-550C907B6E3C}"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DD447375-DF6A-4AE4-BE7C-A548E48F7E7E}">
      <dgm:prSet/>
      <dgm:spPr/>
      <dgm:t>
        <a:bodyPr/>
        <a:lstStyle/>
        <a:p>
          <a:r>
            <a:rPr lang="en-US" dirty="0"/>
            <a:t>The Petfinder API (Application Programming Interface) allows us to access the Petfinder database of thousands of pets for adoption, and over ten thousand animal welfare organizations. It could search, and display pet listings based on pet characteristics, location, and status.</a:t>
          </a:r>
        </a:p>
      </dgm:t>
    </dgm:pt>
    <dgm:pt modelId="{E77CFC8A-93AD-423C-B019-4DCC471D290F}" type="parTrans" cxnId="{913F4189-20EA-4CEB-9A4D-8A21EF7CC4F5}">
      <dgm:prSet/>
      <dgm:spPr/>
      <dgm:t>
        <a:bodyPr/>
        <a:lstStyle/>
        <a:p>
          <a:endParaRPr lang="en-US"/>
        </a:p>
      </dgm:t>
    </dgm:pt>
    <dgm:pt modelId="{2F5BE87B-F15F-4783-A705-551FFFCF433C}" type="sibTrans" cxnId="{913F4189-20EA-4CEB-9A4D-8A21EF7CC4F5}">
      <dgm:prSet/>
      <dgm:spPr/>
      <dgm:t>
        <a:bodyPr/>
        <a:lstStyle/>
        <a:p>
          <a:endParaRPr lang="en-US"/>
        </a:p>
      </dgm:t>
    </dgm:pt>
    <dgm:pt modelId="{5AFFF64E-9BF7-4B8C-B90F-8B5D5EB7EC12}">
      <dgm:prSet/>
      <dgm:spPr/>
      <dgm:t>
        <a:bodyPr/>
        <a:lstStyle/>
        <a:p>
          <a:r>
            <a:rPr lang="en-US" dirty="0"/>
            <a:t>It's a RESTful API. It can be accessed through GET requests to get animal types, animal breeds, and animal names. Responses are returned in JSON format. We are planning to use this API to get animal types and breeds to help users promptly describe their pets.</a:t>
          </a:r>
        </a:p>
      </dgm:t>
    </dgm:pt>
    <dgm:pt modelId="{DFA2130D-29F9-4B7B-A4C6-E4A2A73CCC48}" type="parTrans" cxnId="{7506A16C-84A2-4CB1-916F-FB573C222864}">
      <dgm:prSet/>
      <dgm:spPr/>
      <dgm:t>
        <a:bodyPr/>
        <a:lstStyle/>
        <a:p>
          <a:endParaRPr lang="en-US"/>
        </a:p>
      </dgm:t>
    </dgm:pt>
    <dgm:pt modelId="{1697E3DF-7327-4E68-B041-5F3BB7F4F13B}" type="sibTrans" cxnId="{7506A16C-84A2-4CB1-916F-FB573C222864}">
      <dgm:prSet/>
      <dgm:spPr/>
      <dgm:t>
        <a:bodyPr/>
        <a:lstStyle/>
        <a:p>
          <a:endParaRPr lang="en-US"/>
        </a:p>
      </dgm:t>
    </dgm:pt>
    <dgm:pt modelId="{55049734-3739-D244-BBE2-73E2B5381260}" type="pres">
      <dgm:prSet presAssocID="{0FE3D6DE-F4F9-40E4-AF5A-550C907B6E3C}" presName="linear" presStyleCnt="0">
        <dgm:presLayoutVars>
          <dgm:animLvl val="lvl"/>
          <dgm:resizeHandles val="exact"/>
        </dgm:presLayoutVars>
      </dgm:prSet>
      <dgm:spPr/>
    </dgm:pt>
    <dgm:pt modelId="{A6D38D7F-4D71-D148-85C3-A79A6E2C97D7}" type="pres">
      <dgm:prSet presAssocID="{DD447375-DF6A-4AE4-BE7C-A548E48F7E7E}" presName="parentText" presStyleLbl="node1" presStyleIdx="0" presStyleCnt="2">
        <dgm:presLayoutVars>
          <dgm:chMax val="0"/>
          <dgm:bulletEnabled val="1"/>
        </dgm:presLayoutVars>
      </dgm:prSet>
      <dgm:spPr/>
    </dgm:pt>
    <dgm:pt modelId="{CF640252-1E3E-964B-A99E-AF8B6BFB0D28}" type="pres">
      <dgm:prSet presAssocID="{2F5BE87B-F15F-4783-A705-551FFFCF433C}" presName="spacer" presStyleCnt="0"/>
      <dgm:spPr/>
    </dgm:pt>
    <dgm:pt modelId="{57953AD9-B26F-8E44-9A73-FBA013D50D91}" type="pres">
      <dgm:prSet presAssocID="{5AFFF64E-9BF7-4B8C-B90F-8B5D5EB7EC12}" presName="parentText" presStyleLbl="node1" presStyleIdx="1" presStyleCnt="2">
        <dgm:presLayoutVars>
          <dgm:chMax val="0"/>
          <dgm:bulletEnabled val="1"/>
        </dgm:presLayoutVars>
      </dgm:prSet>
      <dgm:spPr/>
    </dgm:pt>
  </dgm:ptLst>
  <dgm:cxnLst>
    <dgm:cxn modelId="{7506A16C-84A2-4CB1-916F-FB573C222864}" srcId="{0FE3D6DE-F4F9-40E4-AF5A-550C907B6E3C}" destId="{5AFFF64E-9BF7-4B8C-B90F-8B5D5EB7EC12}" srcOrd="1" destOrd="0" parTransId="{DFA2130D-29F9-4B7B-A4C6-E4A2A73CCC48}" sibTransId="{1697E3DF-7327-4E68-B041-5F3BB7F4F13B}"/>
    <dgm:cxn modelId="{92A5A66F-C0E7-344F-BDD1-2ED327F5A23A}" type="presOf" srcId="{0FE3D6DE-F4F9-40E4-AF5A-550C907B6E3C}" destId="{55049734-3739-D244-BBE2-73E2B5381260}" srcOrd="0" destOrd="0" presId="urn:microsoft.com/office/officeart/2005/8/layout/vList2"/>
    <dgm:cxn modelId="{913F4189-20EA-4CEB-9A4D-8A21EF7CC4F5}" srcId="{0FE3D6DE-F4F9-40E4-AF5A-550C907B6E3C}" destId="{DD447375-DF6A-4AE4-BE7C-A548E48F7E7E}" srcOrd="0" destOrd="0" parTransId="{E77CFC8A-93AD-423C-B019-4DCC471D290F}" sibTransId="{2F5BE87B-F15F-4783-A705-551FFFCF433C}"/>
    <dgm:cxn modelId="{2BD2479B-7ACF-5041-AB7F-88D1826E1742}" type="presOf" srcId="{DD447375-DF6A-4AE4-BE7C-A548E48F7E7E}" destId="{A6D38D7F-4D71-D148-85C3-A79A6E2C97D7}" srcOrd="0" destOrd="0" presId="urn:microsoft.com/office/officeart/2005/8/layout/vList2"/>
    <dgm:cxn modelId="{D8ADA6B8-9A07-624A-B10E-20FB61EAB28D}" type="presOf" srcId="{5AFFF64E-9BF7-4B8C-B90F-8B5D5EB7EC12}" destId="{57953AD9-B26F-8E44-9A73-FBA013D50D91}" srcOrd="0" destOrd="0" presId="urn:microsoft.com/office/officeart/2005/8/layout/vList2"/>
    <dgm:cxn modelId="{3EFD7A2A-A1DA-EC40-AE5F-F7EA2FDCBB20}" type="presParOf" srcId="{55049734-3739-D244-BBE2-73E2B5381260}" destId="{A6D38D7F-4D71-D148-85C3-A79A6E2C97D7}" srcOrd="0" destOrd="0" presId="urn:microsoft.com/office/officeart/2005/8/layout/vList2"/>
    <dgm:cxn modelId="{B36E36AE-E20F-B84C-8DCC-2BE90C48ABAE}" type="presParOf" srcId="{55049734-3739-D244-BBE2-73E2B5381260}" destId="{CF640252-1E3E-964B-A99E-AF8B6BFB0D28}" srcOrd="1" destOrd="0" presId="urn:microsoft.com/office/officeart/2005/8/layout/vList2"/>
    <dgm:cxn modelId="{52D80864-1504-1B48-8C23-02A0738171AF}" type="presParOf" srcId="{55049734-3739-D244-BBE2-73E2B5381260}" destId="{57953AD9-B26F-8E44-9A73-FBA013D50D91}"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E60FBB-4AF9-7D48-A4D1-A93D36AF7C78}">
      <dsp:nvSpPr>
        <dsp:cNvPr id="0" name=""/>
        <dsp:cNvSpPr/>
      </dsp:nvSpPr>
      <dsp:spPr>
        <a:xfrm>
          <a:off x="0" y="329993"/>
          <a:ext cx="7012370" cy="830025"/>
        </a:xfrm>
        <a:prstGeom prst="rect">
          <a:avLst/>
        </a:prstGeom>
        <a:solidFill>
          <a:schemeClr val="lt1">
            <a:alpha val="90000"/>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44238" tIns="354076" rIns="544238"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i)          browse the information of lost pets</a:t>
          </a:r>
        </a:p>
      </dsp:txBody>
      <dsp:txXfrm>
        <a:off x="0" y="329993"/>
        <a:ext cx="7012370" cy="830025"/>
      </dsp:txXfrm>
    </dsp:sp>
    <dsp:sp modelId="{3E7DC056-34DC-3C46-B0BA-EE9BFCCD3FAF}">
      <dsp:nvSpPr>
        <dsp:cNvPr id="0" name=""/>
        <dsp:cNvSpPr/>
      </dsp:nvSpPr>
      <dsp:spPr>
        <a:xfrm>
          <a:off x="350618" y="79073"/>
          <a:ext cx="4908659" cy="501840"/>
        </a:xfrm>
        <a:prstGeom prst="round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5536" tIns="0" rIns="185536" bIns="0" numCol="1" spcCol="1270" anchor="ctr" anchorCtr="0">
          <a:noAutofit/>
        </a:bodyPr>
        <a:lstStyle/>
        <a:p>
          <a:pPr marL="0" lvl="0" indent="0" algn="l" defTabSz="755650">
            <a:lnSpc>
              <a:spcPct val="90000"/>
            </a:lnSpc>
            <a:spcBef>
              <a:spcPct val="0"/>
            </a:spcBef>
            <a:spcAft>
              <a:spcPct val="35000"/>
            </a:spcAft>
            <a:buNone/>
          </a:pPr>
          <a:r>
            <a:rPr lang="en-US" sz="1700" kern="1200" dirty="0"/>
            <a:t>A)         Unregistered users</a:t>
          </a:r>
        </a:p>
      </dsp:txBody>
      <dsp:txXfrm>
        <a:off x="375116" y="103571"/>
        <a:ext cx="4859663" cy="452844"/>
      </dsp:txXfrm>
    </dsp:sp>
    <dsp:sp modelId="{5CB2541A-5D48-1041-B333-92E4EC8ADF7D}">
      <dsp:nvSpPr>
        <dsp:cNvPr id="0" name=""/>
        <dsp:cNvSpPr/>
      </dsp:nvSpPr>
      <dsp:spPr>
        <a:xfrm>
          <a:off x="0" y="1502738"/>
          <a:ext cx="7012370" cy="1231650"/>
        </a:xfrm>
        <a:prstGeom prst="rect">
          <a:avLst/>
        </a:prstGeom>
        <a:solidFill>
          <a:schemeClr val="lt1">
            <a:alpha val="90000"/>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44238" tIns="354076" rIns="544238"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i)          browse and search the information of lost pets</a:t>
          </a:r>
        </a:p>
        <a:p>
          <a:pPr marL="171450" lvl="1" indent="-171450" algn="l" defTabSz="755650">
            <a:lnSpc>
              <a:spcPct val="90000"/>
            </a:lnSpc>
            <a:spcBef>
              <a:spcPct val="0"/>
            </a:spcBef>
            <a:spcAft>
              <a:spcPct val="15000"/>
            </a:spcAft>
            <a:buChar char="•"/>
          </a:pPr>
          <a:r>
            <a:rPr lang="en-US" sz="1700" kern="1200"/>
            <a:t>ii)         post and modify the information of lost pets</a:t>
          </a:r>
        </a:p>
      </dsp:txBody>
      <dsp:txXfrm>
        <a:off x="0" y="1502738"/>
        <a:ext cx="7012370" cy="1231650"/>
      </dsp:txXfrm>
    </dsp:sp>
    <dsp:sp modelId="{461654C8-D3F3-1F47-A5B5-D0F1FD74E303}">
      <dsp:nvSpPr>
        <dsp:cNvPr id="0" name=""/>
        <dsp:cNvSpPr/>
      </dsp:nvSpPr>
      <dsp:spPr>
        <a:xfrm>
          <a:off x="350618" y="1251818"/>
          <a:ext cx="4908659" cy="501840"/>
        </a:xfrm>
        <a:prstGeom prst="round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5536" tIns="0" rIns="185536" bIns="0" numCol="1" spcCol="1270" anchor="ctr" anchorCtr="0">
          <a:noAutofit/>
        </a:bodyPr>
        <a:lstStyle/>
        <a:p>
          <a:pPr marL="0" lvl="0" indent="0" algn="l" defTabSz="755650">
            <a:lnSpc>
              <a:spcPct val="90000"/>
            </a:lnSpc>
            <a:spcBef>
              <a:spcPct val="0"/>
            </a:spcBef>
            <a:spcAft>
              <a:spcPct val="35000"/>
            </a:spcAft>
            <a:buNone/>
          </a:pPr>
          <a:r>
            <a:rPr lang="en-US" sz="1700" kern="1200" dirty="0"/>
            <a:t>B)        Registered users</a:t>
          </a:r>
        </a:p>
      </dsp:txBody>
      <dsp:txXfrm>
        <a:off x="375116" y="1276316"/>
        <a:ext cx="4859663" cy="452844"/>
      </dsp:txXfrm>
    </dsp:sp>
    <dsp:sp modelId="{D1483AAA-D6BC-EC47-A75F-AA680581DDE4}">
      <dsp:nvSpPr>
        <dsp:cNvPr id="0" name=""/>
        <dsp:cNvSpPr/>
      </dsp:nvSpPr>
      <dsp:spPr>
        <a:xfrm>
          <a:off x="0" y="3077107"/>
          <a:ext cx="7012370" cy="1552950"/>
        </a:xfrm>
        <a:prstGeom prst="rect">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44238" tIns="354076" rIns="544238"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err="1"/>
            <a:t>i</a:t>
          </a:r>
          <a:r>
            <a:rPr lang="en-US" sz="1700" kern="1200" dirty="0"/>
            <a:t>)          manage user information, for example, creating new users, resetting user’s passwords.</a:t>
          </a:r>
        </a:p>
        <a:p>
          <a:pPr marL="171450" lvl="1" indent="-171450" algn="l" defTabSz="755650">
            <a:lnSpc>
              <a:spcPct val="90000"/>
            </a:lnSpc>
            <a:spcBef>
              <a:spcPct val="0"/>
            </a:spcBef>
            <a:spcAft>
              <a:spcPct val="15000"/>
            </a:spcAft>
            <a:buChar char="•"/>
          </a:pPr>
          <a:r>
            <a:rPr lang="en-US" sz="1700" kern="1200" dirty="0"/>
            <a:t>ii)         Check pet's information.</a:t>
          </a:r>
        </a:p>
      </dsp:txBody>
      <dsp:txXfrm>
        <a:off x="0" y="3077107"/>
        <a:ext cx="7012370" cy="1552950"/>
      </dsp:txXfrm>
    </dsp:sp>
    <dsp:sp modelId="{A5727BBE-B680-734D-9326-8A61BF4273AC}">
      <dsp:nvSpPr>
        <dsp:cNvPr id="0" name=""/>
        <dsp:cNvSpPr/>
      </dsp:nvSpPr>
      <dsp:spPr>
        <a:xfrm>
          <a:off x="350618" y="2826187"/>
          <a:ext cx="4908659" cy="501840"/>
        </a:xfrm>
        <a:prstGeom prst="round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5536" tIns="0" rIns="185536" bIns="0" numCol="1" spcCol="1270" anchor="ctr" anchorCtr="0">
          <a:noAutofit/>
        </a:bodyPr>
        <a:lstStyle/>
        <a:p>
          <a:pPr marL="0" lvl="0" indent="0" algn="l" defTabSz="755650">
            <a:lnSpc>
              <a:spcPct val="90000"/>
            </a:lnSpc>
            <a:spcBef>
              <a:spcPct val="0"/>
            </a:spcBef>
            <a:spcAft>
              <a:spcPct val="35000"/>
            </a:spcAft>
            <a:buNone/>
          </a:pPr>
          <a:r>
            <a:rPr lang="en-US" sz="1700" kern="1200" dirty="0"/>
            <a:t>C)         Web administrator</a:t>
          </a:r>
        </a:p>
      </dsp:txBody>
      <dsp:txXfrm>
        <a:off x="375116" y="2850685"/>
        <a:ext cx="4859663"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D38D7F-4D71-D148-85C3-A79A6E2C97D7}">
      <dsp:nvSpPr>
        <dsp:cNvPr id="0" name=""/>
        <dsp:cNvSpPr/>
      </dsp:nvSpPr>
      <dsp:spPr>
        <a:xfrm>
          <a:off x="0" y="59745"/>
          <a:ext cx="7012370" cy="2267460"/>
        </a:xfrm>
        <a:prstGeom prst="round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The Petfinder API (Application Programming Interface) allows us to access the Petfinder database of thousands of pets for adoption, and over ten thousand animal welfare organizations. It could search, and display pet listings based on pet characteristics, location, and status.</a:t>
          </a:r>
        </a:p>
      </dsp:txBody>
      <dsp:txXfrm>
        <a:off x="110688" y="170433"/>
        <a:ext cx="6790994" cy="2046084"/>
      </dsp:txXfrm>
    </dsp:sp>
    <dsp:sp modelId="{57953AD9-B26F-8E44-9A73-FBA013D50D91}">
      <dsp:nvSpPr>
        <dsp:cNvPr id="0" name=""/>
        <dsp:cNvSpPr/>
      </dsp:nvSpPr>
      <dsp:spPr>
        <a:xfrm>
          <a:off x="0" y="2381925"/>
          <a:ext cx="7012370" cy="2267460"/>
        </a:xfrm>
        <a:prstGeom prst="round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It's a RESTful API. It can be accessed through GET requests to get animal types, animal breeds, and animal names. Responses are returned in JSON format. We are planning to use this API to get animal types and breeds to help users promptly describe their pets.</a:t>
          </a:r>
        </a:p>
      </dsp:txBody>
      <dsp:txXfrm>
        <a:off x="110688" y="2492613"/>
        <a:ext cx="6790994" cy="204608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2.jpe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4/25/21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37622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4/25/21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3070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4/25/21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2570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4/25/21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3625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4/25/21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2657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4/25/21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4758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4/25/21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8044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4/25/21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50490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4/25/21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72344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4/25/21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6388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4/25/21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1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lIns="109728" tIns="109728" rIns="109728" bIns="9144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lIns="109728" tIns="109728" rIns="109728" bIns="91440" anchor="ctr"/>
          <a:lstStyle>
            <a:lvl1pPr algn="r">
              <a:defRPr sz="1000" spc="50">
                <a:solidFill>
                  <a:schemeClr val="tx1">
                    <a:lumMod val="75000"/>
                    <a:lumOff val="25000"/>
                  </a:schemeClr>
                </a:solidFill>
              </a:defRPr>
            </a:lvl1pPr>
          </a:lstStyle>
          <a:p>
            <a:fld id="{ED291B17-9318-49DB-B28B-6E5994AE9581}" type="datetime1">
              <a:rPr lang="en-US" smtClean="0"/>
              <a:t>4/25/21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lIns="109728" tIns="109728" rIns="109728" bIns="91440" anchor="ctr"/>
          <a:lstStyle>
            <a:lvl1pPr algn="l">
              <a:defRPr sz="1000" cap="none" spc="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lIns="109728" tIns="109728" rIns="109728" bIns="91440" anchor="ctr"/>
          <a:lstStyle>
            <a:lvl1pPr algn="r">
              <a:defRPr sz="10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3583659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105000"/>
        </a:lnSpc>
        <a:spcBef>
          <a:spcPct val="0"/>
        </a:spcBef>
        <a:buNone/>
        <a:defRPr sz="3400" b="1" kern="1200" cap="none" spc="150">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4000"/>
        </a:lnSpc>
        <a:spcBef>
          <a:spcPct val="20000"/>
        </a:spcBef>
        <a:spcAft>
          <a:spcPts val="600"/>
        </a:spcAft>
        <a:buClr>
          <a:schemeClr val="accent1"/>
        </a:buClr>
        <a:buSzPct val="92000"/>
        <a:buFont typeface="Wingdings 2" panose="05020102010507070707" pitchFamily="18" charset="2"/>
        <a:buChar char=""/>
        <a:defRPr sz="2000" kern="1200" spc="100">
          <a:solidFill>
            <a:schemeClr val="tx1">
              <a:lumMod val="75000"/>
              <a:lumOff val="25000"/>
            </a:schemeClr>
          </a:solidFill>
          <a:latin typeface="+mn-lt"/>
          <a:ea typeface="+mn-ea"/>
          <a:cs typeface="+mn-cs"/>
        </a:defRPr>
      </a:lvl1pPr>
      <a:lvl2pPr marL="630000" indent="-306000" algn="l" defTabSz="457200" rtl="0" eaLnBrk="1" latinLnBrk="0" hangingPunct="1">
        <a:lnSpc>
          <a:spcPct val="114000"/>
        </a:lnSpc>
        <a:spcBef>
          <a:spcPct val="20000"/>
        </a:spcBef>
        <a:spcAft>
          <a:spcPts val="600"/>
        </a:spcAft>
        <a:buClr>
          <a:schemeClr val="accent1"/>
        </a:buClr>
        <a:buSzPct val="92000"/>
        <a:buFont typeface="Wingdings 2" panose="05020102010507070707" pitchFamily="18" charset="2"/>
        <a:buChar char=""/>
        <a:defRPr sz="1800" kern="1200" spc="100">
          <a:solidFill>
            <a:schemeClr val="tx1">
              <a:lumMod val="75000"/>
              <a:lumOff val="25000"/>
            </a:schemeClr>
          </a:solidFill>
          <a:latin typeface="+mn-lt"/>
          <a:ea typeface="+mn-ea"/>
          <a:cs typeface="+mn-cs"/>
        </a:defRPr>
      </a:lvl2pPr>
      <a:lvl3pPr marL="900000" indent="-270000" algn="l" defTabSz="457200" rtl="0" eaLnBrk="1" latinLnBrk="0" hangingPunct="1">
        <a:lnSpc>
          <a:spcPct val="114000"/>
        </a:lnSpc>
        <a:spcBef>
          <a:spcPct val="20000"/>
        </a:spcBef>
        <a:spcAft>
          <a:spcPts val="600"/>
        </a:spcAft>
        <a:buClr>
          <a:schemeClr val="accent1"/>
        </a:buClr>
        <a:buSzPct val="92000"/>
        <a:buFont typeface="Wingdings 2" panose="05020102010507070707" pitchFamily="18" charset="2"/>
        <a:buChar char=""/>
        <a:defRPr sz="1600" kern="1200" spc="100">
          <a:solidFill>
            <a:schemeClr val="tx1">
              <a:lumMod val="75000"/>
              <a:lumOff val="25000"/>
            </a:schemeClr>
          </a:solidFill>
          <a:latin typeface="+mn-lt"/>
          <a:ea typeface="+mn-ea"/>
          <a:cs typeface="+mn-cs"/>
        </a:defRPr>
      </a:lvl3pPr>
      <a:lvl4pPr marL="1242000" indent="-234000" algn="l" defTabSz="457200" rtl="0" eaLnBrk="1" latinLnBrk="0" hangingPunct="1">
        <a:lnSpc>
          <a:spcPct val="114000"/>
        </a:lnSpc>
        <a:spcBef>
          <a:spcPct val="20000"/>
        </a:spcBef>
        <a:spcAft>
          <a:spcPts val="600"/>
        </a:spcAft>
        <a:buClr>
          <a:schemeClr val="accent1"/>
        </a:buClr>
        <a:buSzPct val="92000"/>
        <a:buFont typeface="Wingdings 2" panose="05020102010507070707" pitchFamily="18" charset="2"/>
        <a:buChar char=""/>
        <a:defRPr sz="1400" kern="1200" spc="100">
          <a:solidFill>
            <a:schemeClr val="tx1">
              <a:lumMod val="75000"/>
              <a:lumOff val="25000"/>
            </a:schemeClr>
          </a:solidFill>
          <a:latin typeface="+mn-lt"/>
          <a:ea typeface="+mn-ea"/>
          <a:cs typeface="+mn-cs"/>
        </a:defRPr>
      </a:lvl4pPr>
      <a:lvl5pPr marL="1602000" indent="-234000" algn="l" defTabSz="457200" rtl="0" eaLnBrk="1" latinLnBrk="0" hangingPunct="1">
        <a:lnSpc>
          <a:spcPct val="114000"/>
        </a:lnSpc>
        <a:spcBef>
          <a:spcPct val="20000"/>
        </a:spcBef>
        <a:spcAft>
          <a:spcPts val="600"/>
        </a:spcAft>
        <a:buClr>
          <a:schemeClr val="accent1"/>
        </a:buClr>
        <a:buSzPct val="92000"/>
        <a:buFont typeface="Wingdings 2" panose="05020102010507070707" pitchFamily="18" charset="2"/>
        <a:buChar char=""/>
        <a:defRPr sz="1400" kern="1200" spc="1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hyperlink" Target="https://petfindersearchlogin.herokuapp.com/home" TargetMode="External"/><Relationship Id="rId2" Type="http://schemas.openxmlformats.org/officeDocument/2006/relationships/hyperlink" Target="https://docs.google.com/document/d/1DFOb_JGS9w-wDVIx6Bqep2PNLZgjUqXMcAZyH2PJ0hg/edi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视频 3">
            <a:extLst>
              <a:ext uri="{FF2B5EF4-FFF2-40B4-BE49-F238E27FC236}">
                <a16:creationId xmlns:a16="http://schemas.microsoft.com/office/drawing/2014/main" id="{0D729A63-01BF-4EF4-A5B5-38080F580DF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1" y="-11694"/>
            <a:ext cx="12191999" cy="6857990"/>
          </a:xfrm>
          <a:prstGeom prst="rect">
            <a:avLst/>
          </a:prstGeom>
        </p:spPr>
      </p:pic>
      <p:sp>
        <p:nvSpPr>
          <p:cNvPr id="9" name="Rectangle 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EF9A3D6B-98C5-1A40-82CB-BE16D626ACC1}"/>
              </a:ext>
            </a:extLst>
          </p:cNvPr>
          <p:cNvSpPr>
            <a:spLocks noGrp="1"/>
          </p:cNvSpPr>
          <p:nvPr>
            <p:ph type="ctrTitle"/>
          </p:nvPr>
        </p:nvSpPr>
        <p:spPr>
          <a:xfrm>
            <a:off x="2304457" y="2053228"/>
            <a:ext cx="7583085" cy="1884362"/>
          </a:xfrm>
          <a:effectLst>
            <a:outerShdw blurRad="50800" dist="38100" dir="2700000" algn="tl" rotWithShape="0">
              <a:prstClr val="black">
                <a:alpha val="40000"/>
              </a:prstClr>
            </a:outerShdw>
          </a:effectLst>
        </p:spPr>
        <p:txBody>
          <a:bodyPr>
            <a:normAutofit/>
          </a:bodyPr>
          <a:lstStyle/>
          <a:p>
            <a:pPr algn="ctr"/>
            <a:r>
              <a:rPr kumimoji="1" lang="en-US" altLang="zh-CN" dirty="0">
                <a:solidFill>
                  <a:schemeClr val="bg1"/>
                </a:solidFill>
              </a:rPr>
              <a:t>Web Application Project</a:t>
            </a:r>
            <a:br>
              <a:rPr kumimoji="1" lang="en-US" altLang="zh-CN" dirty="0">
                <a:solidFill>
                  <a:schemeClr val="bg1"/>
                </a:solidFill>
              </a:rPr>
            </a:br>
            <a:r>
              <a:rPr kumimoji="1" lang="en-US" altLang="zh-CN" dirty="0">
                <a:solidFill>
                  <a:schemeClr val="bg1"/>
                </a:solidFill>
              </a:rPr>
              <a:t>Petfinder</a:t>
            </a:r>
            <a:endParaRPr kumimoji="1" lang="zh-CN" altLang="en-US" dirty="0">
              <a:solidFill>
                <a:schemeClr val="bg1"/>
              </a:solidFill>
            </a:endParaRPr>
          </a:p>
        </p:txBody>
      </p:sp>
      <p:sp>
        <p:nvSpPr>
          <p:cNvPr id="3" name="副标题 2">
            <a:extLst>
              <a:ext uri="{FF2B5EF4-FFF2-40B4-BE49-F238E27FC236}">
                <a16:creationId xmlns:a16="http://schemas.microsoft.com/office/drawing/2014/main" id="{E2405791-B15A-6C41-B284-9478B094C8C0}"/>
              </a:ext>
            </a:extLst>
          </p:cNvPr>
          <p:cNvSpPr>
            <a:spLocks noGrp="1"/>
          </p:cNvSpPr>
          <p:nvPr>
            <p:ph type="subTitle" idx="1"/>
          </p:nvPr>
        </p:nvSpPr>
        <p:spPr>
          <a:xfrm>
            <a:off x="643465" y="4133134"/>
            <a:ext cx="3623735" cy="2048265"/>
          </a:xfrm>
          <a:effectLst>
            <a:outerShdw blurRad="50800" dist="38100" dir="2700000" algn="tl" rotWithShape="0">
              <a:prstClr val="black">
                <a:alpha val="40000"/>
              </a:prstClr>
            </a:outerShdw>
          </a:effectLst>
        </p:spPr>
        <p:txBody>
          <a:bodyPr>
            <a:normAutofit fontScale="92500" lnSpcReduction="10000"/>
          </a:bodyPr>
          <a:lstStyle/>
          <a:p>
            <a:pPr algn="ctr"/>
            <a:r>
              <a:rPr kumimoji="1" lang="en-US" altLang="zh-CN" sz="1800" dirty="0">
                <a:solidFill>
                  <a:schemeClr val="bg1"/>
                </a:solidFill>
              </a:rPr>
              <a:t>Cs5610</a:t>
            </a:r>
          </a:p>
          <a:p>
            <a:pPr algn="ctr"/>
            <a:r>
              <a:rPr kumimoji="1" lang="en-US" altLang="zh-CN" sz="1800" dirty="0">
                <a:solidFill>
                  <a:schemeClr val="bg1"/>
                </a:solidFill>
              </a:rPr>
              <a:t>Group member:</a:t>
            </a:r>
          </a:p>
          <a:p>
            <a:pPr algn="ctr"/>
            <a:r>
              <a:rPr kumimoji="1" lang="en-US" altLang="zh-CN" sz="1800" dirty="0">
                <a:solidFill>
                  <a:schemeClr val="bg1"/>
                </a:solidFill>
              </a:rPr>
              <a:t> Rui Chao</a:t>
            </a:r>
          </a:p>
          <a:p>
            <a:pPr algn="ctr"/>
            <a:r>
              <a:rPr kumimoji="1" lang="en-US" altLang="zh-CN" sz="1800" dirty="0" err="1">
                <a:solidFill>
                  <a:schemeClr val="bg1"/>
                </a:solidFill>
              </a:rPr>
              <a:t>Yixuan</a:t>
            </a:r>
            <a:r>
              <a:rPr kumimoji="1" lang="en-US" altLang="zh-CN" sz="1800" dirty="0">
                <a:solidFill>
                  <a:schemeClr val="bg1"/>
                </a:solidFill>
              </a:rPr>
              <a:t> Liao</a:t>
            </a:r>
          </a:p>
          <a:p>
            <a:pPr algn="ctr"/>
            <a:r>
              <a:rPr kumimoji="1" lang="en-US" altLang="zh-CN" sz="1800" dirty="0">
                <a:solidFill>
                  <a:schemeClr val="bg1"/>
                </a:solidFill>
              </a:rPr>
              <a:t>Meng Wang</a:t>
            </a:r>
            <a:endParaRPr kumimoji="1" lang="zh-CN" altLang="en-US" sz="1800" dirty="0">
              <a:solidFill>
                <a:schemeClr val="bg1"/>
              </a:solidFill>
            </a:endParaRPr>
          </a:p>
        </p:txBody>
      </p:sp>
      <p:cxnSp>
        <p:nvCxnSpPr>
          <p:cNvPr id="11" name="Straight Connector 10">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89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2" name="Rectangle 31">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cons of different breeds of dogs">
            <a:extLst>
              <a:ext uri="{FF2B5EF4-FFF2-40B4-BE49-F238E27FC236}">
                <a16:creationId xmlns:a16="http://schemas.microsoft.com/office/drawing/2014/main" id="{ED371FBB-5913-47C5-AE10-41B77CF98F92}"/>
              </a:ext>
            </a:extLst>
          </p:cNvPr>
          <p:cNvPicPr>
            <a:picLocks noChangeAspect="1"/>
          </p:cNvPicPr>
          <p:nvPr/>
        </p:nvPicPr>
        <p:blipFill rotWithShape="1">
          <a:blip r:embed="rId2">
            <a:alphaModFix amt="40000"/>
          </a:blip>
          <a:srcRect t="6610" b="3390"/>
          <a:stretch/>
        </p:blipFill>
        <p:spPr>
          <a:xfrm>
            <a:off x="3" y="-22"/>
            <a:ext cx="12191997" cy="6858022"/>
          </a:xfrm>
          <a:prstGeom prst="rect">
            <a:avLst/>
          </a:prstGeom>
        </p:spPr>
      </p:pic>
      <p:sp>
        <p:nvSpPr>
          <p:cNvPr id="2" name="标题 1">
            <a:extLst>
              <a:ext uri="{FF2B5EF4-FFF2-40B4-BE49-F238E27FC236}">
                <a16:creationId xmlns:a16="http://schemas.microsoft.com/office/drawing/2014/main" id="{21D54077-B051-004A-987E-497A5BAAC01A}"/>
              </a:ext>
            </a:extLst>
          </p:cNvPr>
          <p:cNvSpPr>
            <a:spLocks noGrp="1"/>
          </p:cNvSpPr>
          <p:nvPr>
            <p:ph type="title"/>
          </p:nvPr>
        </p:nvSpPr>
        <p:spPr>
          <a:xfrm>
            <a:off x="1233624" y="2639824"/>
            <a:ext cx="4859866" cy="1022244"/>
          </a:xfrm>
        </p:spPr>
        <p:txBody>
          <a:bodyPr vert="horz" lIns="91440" tIns="45720" rIns="91440" bIns="45720" rtlCol="0" anchor="b">
            <a:normAutofit/>
          </a:bodyPr>
          <a:lstStyle/>
          <a:p>
            <a:r>
              <a:rPr kumimoji="1" lang="en-US" altLang="zh-CN" sz="4400" cap="all" dirty="0">
                <a:solidFill>
                  <a:schemeClr val="tx1"/>
                </a:solidFill>
              </a:rPr>
              <a:t>Agenda</a:t>
            </a:r>
          </a:p>
        </p:txBody>
      </p:sp>
      <p:sp>
        <p:nvSpPr>
          <p:cNvPr id="6" name="文本框 5">
            <a:extLst>
              <a:ext uri="{FF2B5EF4-FFF2-40B4-BE49-F238E27FC236}">
                <a16:creationId xmlns:a16="http://schemas.microsoft.com/office/drawing/2014/main" id="{E7E35F7C-0B3B-BF4D-9AE8-AE113764CA7D}"/>
              </a:ext>
            </a:extLst>
          </p:cNvPr>
          <p:cNvSpPr txBox="1"/>
          <p:nvPr/>
        </p:nvSpPr>
        <p:spPr>
          <a:xfrm>
            <a:off x="4688160" y="1582329"/>
            <a:ext cx="9746320" cy="3693319"/>
          </a:xfrm>
          <a:prstGeom prst="rect">
            <a:avLst/>
          </a:prstGeom>
          <a:noFill/>
        </p:spPr>
        <p:txBody>
          <a:bodyPr wrap="square" rtlCol="0">
            <a:spAutoFit/>
          </a:bodyPr>
          <a:lstStyle/>
          <a:p>
            <a:r>
              <a:rPr kumimoji="1" lang="en-US" altLang="zh-CN" dirty="0"/>
              <a:t>1.	Our Purpose</a:t>
            </a:r>
          </a:p>
          <a:p>
            <a:endParaRPr kumimoji="1" lang="en-US" altLang="zh-CN" dirty="0"/>
          </a:p>
          <a:p>
            <a:pPr marL="342900" indent="-342900">
              <a:buAutoNum type="arabicPeriod" startAt="2"/>
            </a:pPr>
            <a:r>
              <a:rPr kumimoji="1" lang="en-US" altLang="zh-CN" dirty="0"/>
              <a:t>         Introduction</a:t>
            </a:r>
          </a:p>
          <a:p>
            <a:endParaRPr kumimoji="1" lang="en-US" altLang="zh-CN" dirty="0"/>
          </a:p>
          <a:p>
            <a:r>
              <a:rPr kumimoji="1" lang="en-US" altLang="zh-CN" dirty="0"/>
              <a:t>3.	Users and Goals</a:t>
            </a:r>
          </a:p>
          <a:p>
            <a:endParaRPr kumimoji="1" lang="en-US" altLang="zh-CN" dirty="0"/>
          </a:p>
          <a:p>
            <a:r>
              <a:rPr kumimoji="1" lang="en-US" altLang="zh-CN" dirty="0"/>
              <a:t>4.	Overall Strategy</a:t>
            </a:r>
          </a:p>
          <a:p>
            <a:endParaRPr kumimoji="1" lang="en-US" altLang="zh-CN" dirty="0"/>
          </a:p>
          <a:p>
            <a:r>
              <a:rPr kumimoji="1" lang="en-US" altLang="zh-CN" dirty="0"/>
              <a:t>5.	Public web API</a:t>
            </a:r>
          </a:p>
          <a:p>
            <a:endParaRPr kumimoji="1" lang="en-US" altLang="zh-CN" dirty="0"/>
          </a:p>
          <a:p>
            <a:r>
              <a:rPr kumimoji="1" lang="en-US" altLang="zh-CN" dirty="0"/>
              <a:t>6.	Documentation of Petfinder</a:t>
            </a:r>
          </a:p>
          <a:p>
            <a:endParaRPr kumimoji="1" lang="en-US" altLang="zh-CN" dirty="0"/>
          </a:p>
          <a:p>
            <a:r>
              <a:rPr kumimoji="1" lang="en-US" altLang="zh-CN" dirty="0"/>
              <a:t>7.	Visit The Our Website  </a:t>
            </a:r>
          </a:p>
        </p:txBody>
      </p:sp>
    </p:spTree>
    <p:extLst>
      <p:ext uri="{BB962C8B-B14F-4D97-AF65-F5344CB8AC3E}">
        <p14:creationId xmlns:p14="http://schemas.microsoft.com/office/powerpoint/2010/main" val="10652069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BB9DE24-EA74-904E-B43F-C1381FEF66DF}"/>
              </a:ext>
            </a:extLst>
          </p:cNvPr>
          <p:cNvSpPr>
            <a:spLocks noGrp="1"/>
          </p:cNvSpPr>
          <p:nvPr>
            <p:ph type="title"/>
          </p:nvPr>
        </p:nvSpPr>
        <p:spPr>
          <a:xfrm>
            <a:off x="581192" y="1124999"/>
            <a:ext cx="4076149" cy="4608003"/>
          </a:xfrm>
        </p:spPr>
        <p:txBody>
          <a:bodyPr anchor="ctr">
            <a:normAutofit/>
          </a:bodyPr>
          <a:lstStyle/>
          <a:p>
            <a:r>
              <a:rPr kumimoji="1" lang="en-US" altLang="zh-CN" sz="4000" dirty="0">
                <a:solidFill>
                  <a:schemeClr val="accent1"/>
                </a:solidFill>
              </a:rPr>
              <a:t>Our Purpose</a:t>
            </a:r>
            <a:endParaRPr kumimoji="1" lang="zh-CN" altLang="en-US" sz="4000" dirty="0">
              <a:solidFill>
                <a:schemeClr val="accent1"/>
              </a:solidFill>
            </a:endParaRP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6A5CA0AD-07E0-0542-8731-5744E83201A6}"/>
              </a:ext>
            </a:extLst>
          </p:cNvPr>
          <p:cNvSpPr>
            <a:spLocks noGrp="1"/>
          </p:cNvSpPr>
          <p:nvPr>
            <p:ph idx="1"/>
          </p:nvPr>
        </p:nvSpPr>
        <p:spPr>
          <a:xfrm>
            <a:off x="5117586" y="1124998"/>
            <a:ext cx="6143248" cy="4608003"/>
          </a:xfrm>
        </p:spPr>
        <p:txBody>
          <a:bodyPr>
            <a:normAutofit/>
          </a:bodyPr>
          <a:lstStyle/>
          <a:p>
            <a:r>
              <a:rPr lang="en-US" altLang="zh-CN" b="1" dirty="0"/>
              <a:t>Main Purpose</a:t>
            </a:r>
            <a:r>
              <a:rPr lang="en-US" altLang="zh-CN" dirty="0"/>
              <a:t>: </a:t>
            </a:r>
          </a:p>
          <a:p>
            <a:r>
              <a:rPr lang="en-US" altLang="zh-CN" dirty="0"/>
              <a:t>Provide a platform to help people find their lost pets by posting and searching the information of lost-pets</a:t>
            </a:r>
            <a:r>
              <a:rPr lang="zh-CN" altLang="en-US" dirty="0"/>
              <a:t> </a:t>
            </a:r>
            <a:r>
              <a:rPr lang="en-US" altLang="zh-CN" dirty="0"/>
              <a:t>on our web application.</a:t>
            </a:r>
          </a:p>
          <a:p>
            <a:pPr fontAlgn="base"/>
            <a:r>
              <a:rPr lang="en-US" altLang="zh-CN" dirty="0"/>
              <a:t>Increase public awareness of the availability of high-quality adoptable pets</a:t>
            </a:r>
          </a:p>
          <a:p>
            <a:pPr fontAlgn="base"/>
            <a:r>
              <a:rPr lang="en-US" altLang="zh-CN" dirty="0"/>
              <a:t>Increase the overall effectiveness of pet adoption programs.</a:t>
            </a:r>
            <a:endParaRPr kumimoji="1" lang="zh-CN" altLang="en-US" dirty="0"/>
          </a:p>
        </p:txBody>
      </p:sp>
    </p:spTree>
    <p:extLst>
      <p:ext uri="{BB962C8B-B14F-4D97-AF65-F5344CB8AC3E}">
        <p14:creationId xmlns:p14="http://schemas.microsoft.com/office/powerpoint/2010/main" val="35028647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1C19FBE-33E9-4938-AB1E-CB36F4A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clamation mark on a yellow background">
            <a:extLst>
              <a:ext uri="{FF2B5EF4-FFF2-40B4-BE49-F238E27FC236}">
                <a16:creationId xmlns:a16="http://schemas.microsoft.com/office/drawing/2014/main" id="{CC8516C7-459A-404D-9911-43A0F91FDDFE}"/>
              </a:ext>
            </a:extLst>
          </p:cNvPr>
          <p:cNvPicPr>
            <a:picLocks noChangeAspect="1"/>
          </p:cNvPicPr>
          <p:nvPr/>
        </p:nvPicPr>
        <p:blipFill rotWithShape="1">
          <a:blip r:embed="rId2">
            <a:grayscl/>
          </a:blip>
          <a:srcRect t="25000"/>
          <a:stretch/>
        </p:blipFill>
        <p:spPr>
          <a:xfrm>
            <a:off x="20" y="10"/>
            <a:ext cx="12191980" cy="6857990"/>
          </a:xfrm>
          <a:prstGeom prst="rect">
            <a:avLst/>
          </a:prstGeom>
        </p:spPr>
      </p:pic>
      <p:sp>
        <p:nvSpPr>
          <p:cNvPr id="16" name="Rectangle 15">
            <a:extLst>
              <a:ext uri="{FF2B5EF4-FFF2-40B4-BE49-F238E27FC236}">
                <a16:creationId xmlns:a16="http://schemas.microsoft.com/office/drawing/2014/main" id="{F16B031A-DFF2-4273-9F94-B34585B15C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11301984"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17C4E3E-20C3-45C7-A1E9-79660C1A3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18067"/>
            <a:ext cx="11305200" cy="577426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标题 1">
            <a:extLst>
              <a:ext uri="{FF2B5EF4-FFF2-40B4-BE49-F238E27FC236}">
                <a16:creationId xmlns:a16="http://schemas.microsoft.com/office/drawing/2014/main" id="{227788D3-38D9-8543-B855-1E26CB7100D2}"/>
              </a:ext>
            </a:extLst>
          </p:cNvPr>
          <p:cNvSpPr>
            <a:spLocks noGrp="1"/>
          </p:cNvSpPr>
          <p:nvPr>
            <p:ph type="title"/>
          </p:nvPr>
        </p:nvSpPr>
        <p:spPr>
          <a:xfrm>
            <a:off x="764883" y="1009397"/>
            <a:ext cx="10653766" cy="1369736"/>
          </a:xfrm>
        </p:spPr>
        <p:txBody>
          <a:bodyPr anchor="ctr">
            <a:normAutofit/>
          </a:bodyPr>
          <a:lstStyle/>
          <a:p>
            <a:r>
              <a:rPr kumimoji="1" lang="en-US" altLang="zh-CN">
                <a:solidFill>
                  <a:srgbClr val="FFFFFF"/>
                </a:solidFill>
              </a:rPr>
              <a:t>Introduction</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922D0538-0060-8A48-8DC6-D58FE7272F3B}"/>
              </a:ext>
            </a:extLst>
          </p:cNvPr>
          <p:cNvSpPr>
            <a:spLocks noGrp="1"/>
          </p:cNvSpPr>
          <p:nvPr>
            <p:ph idx="1"/>
          </p:nvPr>
        </p:nvSpPr>
        <p:spPr>
          <a:xfrm>
            <a:off x="764883" y="2574470"/>
            <a:ext cx="10650760" cy="3166479"/>
          </a:xfrm>
        </p:spPr>
        <p:txBody>
          <a:bodyPr anchor="t">
            <a:normAutofit/>
          </a:bodyPr>
          <a:lstStyle/>
          <a:p>
            <a:r>
              <a:rPr lang="en-US" altLang="zh-CN">
                <a:solidFill>
                  <a:srgbClr val="FFFFFF"/>
                </a:solidFill>
              </a:rPr>
              <a:t>Petfinder is a crowd-sourced website for the users to search for a missing pet or report a missing pet. We used the combination of ReactJS and ReduxJS framework on frontend; used Spring Boot framework on backend that supports RESTful web service; and used MySQL as our database.</a:t>
            </a:r>
          </a:p>
          <a:p>
            <a:pPr marL="0" indent="0">
              <a:buNone/>
            </a:pPr>
            <a:br>
              <a:rPr lang="en-US" altLang="zh-CN">
                <a:solidFill>
                  <a:srgbClr val="FFFFFF"/>
                </a:solidFill>
              </a:rPr>
            </a:br>
            <a:endParaRPr kumimoji="1" lang="zh-CN" altLang="en-US">
              <a:solidFill>
                <a:srgbClr val="FFFFFF"/>
              </a:solidFill>
            </a:endParaRPr>
          </a:p>
        </p:txBody>
      </p:sp>
    </p:spTree>
    <p:extLst>
      <p:ext uri="{BB962C8B-B14F-4D97-AF65-F5344CB8AC3E}">
        <p14:creationId xmlns:p14="http://schemas.microsoft.com/office/powerpoint/2010/main" val="38919588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B63DD8E-2D38-0B4F-A3EB-0303063F5299}"/>
              </a:ext>
            </a:extLst>
          </p:cNvPr>
          <p:cNvSpPr>
            <a:spLocks noGrp="1"/>
          </p:cNvSpPr>
          <p:nvPr>
            <p:ph type="title"/>
          </p:nvPr>
        </p:nvSpPr>
        <p:spPr>
          <a:xfrm>
            <a:off x="746228" y="1037967"/>
            <a:ext cx="3054091" cy="4709131"/>
          </a:xfrm>
        </p:spPr>
        <p:txBody>
          <a:bodyPr anchor="ctr">
            <a:normAutofit/>
          </a:bodyPr>
          <a:lstStyle/>
          <a:p>
            <a:r>
              <a:rPr kumimoji="1" lang="en-US" altLang="zh-CN" dirty="0"/>
              <a:t>Users and Goals</a:t>
            </a:r>
            <a:endParaRPr kumimoji="1" lang="zh-CN" altLang="en-US" dirty="0"/>
          </a:p>
        </p:txBody>
      </p:sp>
      <p:sp>
        <p:nvSpPr>
          <p:cNvPr id="18"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20" name="内容占位符 2">
            <a:extLst>
              <a:ext uri="{FF2B5EF4-FFF2-40B4-BE49-F238E27FC236}">
                <a16:creationId xmlns:a16="http://schemas.microsoft.com/office/drawing/2014/main" id="{8B778AF6-657B-493D-AF87-C8651F57D57A}"/>
              </a:ext>
            </a:extLst>
          </p:cNvPr>
          <p:cNvGraphicFramePr>
            <a:graphicFrameLocks noGrp="1"/>
          </p:cNvGraphicFramePr>
          <p:nvPr>
            <p:ph idx="1"/>
            <p:extLst>
              <p:ext uri="{D42A27DB-BD31-4B8C-83A1-F6EECF244321}">
                <p14:modId xmlns:p14="http://schemas.microsoft.com/office/powerpoint/2010/main" val="2253014741"/>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9360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8C70F99-3801-4048-8B4C-BA06DC981EB6}"/>
              </a:ext>
            </a:extLst>
          </p:cNvPr>
          <p:cNvSpPr>
            <a:spLocks noGrp="1"/>
          </p:cNvSpPr>
          <p:nvPr>
            <p:ph type="title"/>
          </p:nvPr>
        </p:nvSpPr>
        <p:spPr>
          <a:xfrm>
            <a:off x="581192" y="1124999"/>
            <a:ext cx="4076149" cy="4608003"/>
          </a:xfrm>
        </p:spPr>
        <p:txBody>
          <a:bodyPr anchor="ctr">
            <a:normAutofit/>
          </a:bodyPr>
          <a:lstStyle/>
          <a:p>
            <a:r>
              <a:rPr kumimoji="1" lang="en-US" altLang="zh-CN" sz="4000" dirty="0">
                <a:solidFill>
                  <a:schemeClr val="accent1"/>
                </a:solidFill>
              </a:rPr>
              <a:t>Overall Strategy</a:t>
            </a:r>
            <a:endParaRPr kumimoji="1" lang="zh-CN" altLang="en-US" sz="4000" dirty="0">
              <a:solidFill>
                <a:schemeClr val="accent1"/>
              </a:solidFill>
            </a:endParaRP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06DA626D-3A3A-3D49-BF8B-59BD51026FFA}"/>
              </a:ext>
            </a:extLst>
          </p:cNvPr>
          <p:cNvSpPr>
            <a:spLocks noGrp="1"/>
          </p:cNvSpPr>
          <p:nvPr>
            <p:ph idx="1"/>
          </p:nvPr>
        </p:nvSpPr>
        <p:spPr>
          <a:xfrm>
            <a:off x="5117586" y="1124998"/>
            <a:ext cx="6143248" cy="4608003"/>
          </a:xfrm>
        </p:spPr>
        <p:txBody>
          <a:bodyPr>
            <a:normAutofit/>
          </a:bodyPr>
          <a:lstStyle/>
          <a:p>
            <a:pPr>
              <a:lnSpc>
                <a:spcPct val="104000"/>
              </a:lnSpc>
            </a:pPr>
            <a:r>
              <a:rPr lang="en-US" altLang="zh-CN" sz="1700" dirty="0"/>
              <a:t>Petfinder provides user management functionality that allows users to register, login, logout, visit their profiles, and search/report missing animals. The navigation adapts depending on whether a user is logged in or not and depending on their roles in the application. There are two types of users or roles. A user can be a regular user or an admin. </a:t>
            </a:r>
          </a:p>
          <a:p>
            <a:pPr>
              <a:lnSpc>
                <a:spcPct val="104000"/>
              </a:lnSpc>
            </a:pPr>
            <a:r>
              <a:rPr lang="en-US" altLang="zh-CN" sz="1700" b="1" dirty="0"/>
              <a:t>For the pet lover’s side</a:t>
            </a:r>
            <a:r>
              <a:rPr lang="en-US" altLang="zh-CN" sz="1700" dirty="0"/>
              <a:t>: Efficiency for looking for missing pets, efficiency in adopting an animal, and reporting a missing pet.</a:t>
            </a:r>
          </a:p>
          <a:p>
            <a:pPr>
              <a:lnSpc>
                <a:spcPct val="104000"/>
              </a:lnSpc>
            </a:pPr>
            <a:r>
              <a:rPr lang="en-US" altLang="zh-CN" sz="1700" b="1" dirty="0"/>
              <a:t>For the stray animals</a:t>
            </a:r>
            <a:r>
              <a:rPr lang="en-US" altLang="zh-CN" sz="1700" dirty="0"/>
              <a:t>: Find a lovely home and get connected to the owner.</a:t>
            </a:r>
            <a:endParaRPr kumimoji="1" lang="zh-CN" altLang="en-US" sz="1700" dirty="0"/>
          </a:p>
        </p:txBody>
      </p:sp>
    </p:spTree>
    <p:extLst>
      <p:ext uri="{BB962C8B-B14F-4D97-AF65-F5344CB8AC3E}">
        <p14:creationId xmlns:p14="http://schemas.microsoft.com/office/powerpoint/2010/main" val="330714053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92989FB-1024-49B7-BDF1-B3CE27D48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391B9B1-CA47-7E4C-8424-421B5A5A4168}"/>
              </a:ext>
            </a:extLst>
          </p:cNvPr>
          <p:cNvSpPr>
            <a:spLocks noGrp="1"/>
          </p:cNvSpPr>
          <p:nvPr>
            <p:ph type="title"/>
          </p:nvPr>
        </p:nvSpPr>
        <p:spPr>
          <a:xfrm>
            <a:off x="746228" y="1037967"/>
            <a:ext cx="3054091" cy="4709131"/>
          </a:xfrm>
        </p:spPr>
        <p:txBody>
          <a:bodyPr anchor="ctr">
            <a:normAutofit/>
          </a:bodyPr>
          <a:lstStyle/>
          <a:p>
            <a:r>
              <a:rPr kumimoji="1" lang="en-US" altLang="zh-CN"/>
              <a:t>Public web API</a:t>
            </a:r>
            <a:endParaRPr kumimoji="1" lang="zh-CN" altLang="en-US"/>
          </a:p>
        </p:txBody>
      </p:sp>
      <p:sp>
        <p:nvSpPr>
          <p:cNvPr id="20" name="Rectangle 19">
            <a:extLst>
              <a:ext uri="{FF2B5EF4-FFF2-40B4-BE49-F238E27FC236}">
                <a16:creationId xmlns:a16="http://schemas.microsoft.com/office/drawing/2014/main" id="{2987D6F4-EC95-4EF1-A8AD-4B70386CE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F5F792DF-9D0A-4DB6-9A9E-7312F5A7E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14" name="内容占位符 2">
            <a:extLst>
              <a:ext uri="{FF2B5EF4-FFF2-40B4-BE49-F238E27FC236}">
                <a16:creationId xmlns:a16="http://schemas.microsoft.com/office/drawing/2014/main" id="{120989D3-F61C-43EA-9094-921FFEC982E7}"/>
              </a:ext>
            </a:extLst>
          </p:cNvPr>
          <p:cNvGraphicFramePr>
            <a:graphicFrameLocks noGrp="1"/>
          </p:cNvGraphicFramePr>
          <p:nvPr>
            <p:ph idx="1"/>
            <p:extLst>
              <p:ext uri="{D42A27DB-BD31-4B8C-83A1-F6EECF244321}">
                <p14:modId xmlns:p14="http://schemas.microsoft.com/office/powerpoint/2010/main" val="3449071632"/>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45654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CAB77F21-009D-2243-9C91-D2D2676DE826}"/>
              </a:ext>
            </a:extLst>
          </p:cNvPr>
          <p:cNvSpPr>
            <a:spLocks noGrp="1"/>
          </p:cNvSpPr>
          <p:nvPr>
            <p:ph type="title"/>
          </p:nvPr>
        </p:nvSpPr>
        <p:spPr>
          <a:xfrm>
            <a:off x="581192" y="1124999"/>
            <a:ext cx="4076149" cy="4608003"/>
          </a:xfrm>
        </p:spPr>
        <p:txBody>
          <a:bodyPr anchor="ctr">
            <a:normAutofit/>
          </a:bodyPr>
          <a:lstStyle/>
          <a:p>
            <a:r>
              <a:rPr kumimoji="1" lang="en-US" altLang="zh-CN" dirty="0">
                <a:solidFill>
                  <a:schemeClr val="accent1"/>
                </a:solidFill>
              </a:rPr>
              <a:t>Documentation of Petfinder</a:t>
            </a:r>
            <a:endParaRPr kumimoji="1" lang="zh-CN" altLang="en-US" dirty="0">
              <a:solidFill>
                <a:schemeClr val="accent1"/>
              </a:solidFill>
            </a:endParaRP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内容占位符 2">
            <a:extLst>
              <a:ext uri="{FF2B5EF4-FFF2-40B4-BE49-F238E27FC236}">
                <a16:creationId xmlns:a16="http://schemas.microsoft.com/office/drawing/2014/main" id="{8AF413EC-0F86-6C4A-AFE8-3CFF2193479C}"/>
              </a:ext>
            </a:extLst>
          </p:cNvPr>
          <p:cNvSpPr>
            <a:spLocks noGrp="1"/>
          </p:cNvSpPr>
          <p:nvPr>
            <p:ph idx="1"/>
          </p:nvPr>
        </p:nvSpPr>
        <p:spPr>
          <a:xfrm>
            <a:off x="5117586" y="1124998"/>
            <a:ext cx="6143248" cy="4608003"/>
          </a:xfrm>
        </p:spPr>
        <p:txBody>
          <a:bodyPr>
            <a:normAutofit/>
          </a:bodyPr>
          <a:lstStyle/>
          <a:p>
            <a:r>
              <a:rPr kumimoji="1" lang="en-US" altLang="zh-CN" dirty="0"/>
              <a:t>Please visit: </a:t>
            </a:r>
            <a:r>
              <a:rPr kumimoji="1" lang="en-US" altLang="zh-CN" dirty="0">
                <a:hlinkClick r:id="rId2"/>
              </a:rPr>
              <a:t>https://docs.google.com/document/d/1DFOb_JGS9w-wDVIx6Bqep2PNLZgjUqXMcAZyH2PJ0hg/edit#</a:t>
            </a:r>
            <a:endParaRPr kumimoji="1" lang="en-US" altLang="zh-CN" dirty="0"/>
          </a:p>
          <a:p>
            <a:r>
              <a:rPr kumimoji="1" lang="en-US" altLang="zh-CN" dirty="0"/>
              <a:t>Website: </a:t>
            </a:r>
            <a:r>
              <a:rPr kumimoji="1" lang="en-US" altLang="zh-CN" dirty="0">
                <a:hlinkClick r:id="rId3"/>
              </a:rPr>
              <a:t>https://</a:t>
            </a:r>
            <a:r>
              <a:rPr kumimoji="1" lang="en-US" altLang="zh-CN" dirty="0" err="1">
                <a:hlinkClick r:id="rId3"/>
              </a:rPr>
              <a:t>petfindersearchlogin.herokuapp.com</a:t>
            </a:r>
            <a:r>
              <a:rPr kumimoji="1" lang="en-US" altLang="zh-CN" dirty="0">
                <a:hlinkClick r:id="rId3"/>
              </a:rPr>
              <a:t>/home</a:t>
            </a:r>
            <a:endParaRPr kumimoji="1" lang="en-US" altLang="zh-CN" dirty="0"/>
          </a:p>
          <a:p>
            <a:r>
              <a:rPr kumimoji="1" lang="en-US" altLang="zh-CN" dirty="0"/>
              <a:t>Edit By Rui Chao/ </a:t>
            </a:r>
            <a:r>
              <a:rPr kumimoji="1" lang="en-US" altLang="zh-CN" dirty="0" err="1"/>
              <a:t>Yixuan</a:t>
            </a:r>
            <a:r>
              <a:rPr kumimoji="1" lang="en-US" altLang="zh-CN" dirty="0"/>
              <a:t> Liao/ Meng Wang</a:t>
            </a:r>
            <a:endParaRPr kumimoji="1" lang="zh-CN" altLang="en-US" dirty="0"/>
          </a:p>
        </p:txBody>
      </p:sp>
    </p:spTree>
    <p:extLst>
      <p:ext uri="{BB962C8B-B14F-4D97-AF65-F5344CB8AC3E}">
        <p14:creationId xmlns:p14="http://schemas.microsoft.com/office/powerpoint/2010/main" val="383347661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rge skydiving group mid-air">
            <a:extLst>
              <a:ext uri="{FF2B5EF4-FFF2-40B4-BE49-F238E27FC236}">
                <a16:creationId xmlns:a16="http://schemas.microsoft.com/office/drawing/2014/main" id="{FE73A83F-D6AC-40D5-852C-B330B4C64DA3}"/>
              </a:ext>
            </a:extLst>
          </p:cNvPr>
          <p:cNvPicPr>
            <a:picLocks noChangeAspect="1"/>
          </p:cNvPicPr>
          <p:nvPr/>
        </p:nvPicPr>
        <p:blipFill rotWithShape="1">
          <a:blip r:embed="rId2">
            <a:alphaModFix amt="40000"/>
          </a:blip>
          <a:srcRect t="11570" b="3844"/>
          <a:stretch/>
        </p:blipFill>
        <p:spPr>
          <a:xfrm>
            <a:off x="20" y="10"/>
            <a:ext cx="12191980" cy="6857990"/>
          </a:xfrm>
          <a:prstGeom prst="rect">
            <a:avLst/>
          </a:prstGeom>
        </p:spPr>
      </p:pic>
      <p:sp>
        <p:nvSpPr>
          <p:cNvPr id="2" name="标题 1">
            <a:extLst>
              <a:ext uri="{FF2B5EF4-FFF2-40B4-BE49-F238E27FC236}">
                <a16:creationId xmlns:a16="http://schemas.microsoft.com/office/drawing/2014/main" id="{1F6526E0-291F-624D-80AC-E0E745149300}"/>
              </a:ext>
            </a:extLst>
          </p:cNvPr>
          <p:cNvSpPr>
            <a:spLocks noGrp="1"/>
          </p:cNvSpPr>
          <p:nvPr>
            <p:ph type="title"/>
          </p:nvPr>
        </p:nvSpPr>
        <p:spPr>
          <a:xfrm>
            <a:off x="1023870" y="702156"/>
            <a:ext cx="10144260" cy="1013800"/>
          </a:xfrm>
        </p:spPr>
        <p:txBody>
          <a:bodyPr>
            <a:normAutofit/>
          </a:bodyPr>
          <a:lstStyle/>
          <a:p>
            <a:r>
              <a:rPr kumimoji="1" lang="en-US" altLang="zh-CN" dirty="0">
                <a:solidFill>
                  <a:schemeClr val="tx1"/>
                </a:solidFill>
              </a:rPr>
              <a:t>FINISHED</a:t>
            </a:r>
            <a:endParaRPr kumimoji="1" lang="zh-CN" altLang="en-US" dirty="0">
              <a:solidFill>
                <a:schemeClr val="tx1"/>
              </a:solidFill>
            </a:endParaRPr>
          </a:p>
        </p:txBody>
      </p:sp>
      <p:sp>
        <p:nvSpPr>
          <p:cNvPr id="3" name="内容占位符 2">
            <a:extLst>
              <a:ext uri="{FF2B5EF4-FFF2-40B4-BE49-F238E27FC236}">
                <a16:creationId xmlns:a16="http://schemas.microsoft.com/office/drawing/2014/main" id="{A38E0142-424C-B148-B1D5-344012B89D94}"/>
              </a:ext>
            </a:extLst>
          </p:cNvPr>
          <p:cNvSpPr>
            <a:spLocks noGrp="1"/>
          </p:cNvSpPr>
          <p:nvPr>
            <p:ph idx="1"/>
          </p:nvPr>
        </p:nvSpPr>
        <p:spPr>
          <a:xfrm>
            <a:off x="965199" y="2180496"/>
            <a:ext cx="10261602" cy="3678303"/>
          </a:xfrm>
        </p:spPr>
        <p:txBody>
          <a:bodyPr>
            <a:normAutofit/>
          </a:bodyPr>
          <a:lstStyle/>
          <a:p>
            <a:r>
              <a:rPr kumimoji="1" lang="en-US" altLang="zh-CN" sz="2800" b="1" dirty="0"/>
              <a:t>WE HOPE YOU ENJOY OUR PRESENTATION!!!</a:t>
            </a:r>
          </a:p>
          <a:p>
            <a:r>
              <a:rPr kumimoji="1" lang="en-US" altLang="zh-CN" sz="2800" b="1" dirty="0"/>
              <a:t>THANK YOU!!!!</a:t>
            </a:r>
            <a:endParaRPr kumimoji="1" lang="zh-CN" altLang="en-US" sz="2800" b="1" dirty="0"/>
          </a:p>
        </p:txBody>
      </p:sp>
    </p:spTree>
    <p:extLst>
      <p:ext uri="{BB962C8B-B14F-4D97-AF65-F5344CB8AC3E}">
        <p14:creationId xmlns:p14="http://schemas.microsoft.com/office/powerpoint/2010/main" val="267920364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nalogousFromLightSeedRightStep">
      <a:dk1>
        <a:srgbClr val="000000"/>
      </a:dk1>
      <a:lt1>
        <a:srgbClr val="FFFFFF"/>
      </a:lt1>
      <a:dk2>
        <a:srgbClr val="3D3522"/>
      </a:dk2>
      <a:lt2>
        <a:srgbClr val="E2E8E7"/>
      </a:lt2>
      <a:accent1>
        <a:srgbClr val="C696A0"/>
      </a:accent1>
      <a:accent2>
        <a:srgbClr val="BA8B7F"/>
      </a:accent2>
      <a:accent3>
        <a:srgbClr val="B6A17E"/>
      </a:accent3>
      <a:accent4>
        <a:srgbClr val="A5A772"/>
      </a:accent4>
      <a:accent5>
        <a:srgbClr val="97AA80"/>
      </a:accent5>
      <a:accent6>
        <a:srgbClr val="7EAE77"/>
      </a:accent6>
      <a:hlink>
        <a:srgbClr val="568E83"/>
      </a:hlink>
      <a:folHlink>
        <a:srgbClr val="7F7F7F"/>
      </a:folHlink>
    </a:clrScheme>
    <a:fontScheme name="Dividend">
      <a:majorFont>
        <a:latin typeface="Microsoft YaHe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Microsoft YaHe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1428</TotalTime>
  <Words>490</Words>
  <Application>Microsoft Macintosh PowerPoint</Application>
  <PresentationFormat>宽屏</PresentationFormat>
  <Paragraphs>51</Paragraphs>
  <Slides>9</Slides>
  <Notes>0</Notes>
  <HiddenSlides>0</HiddenSlides>
  <MMClips>1</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9</vt:i4>
      </vt:variant>
    </vt:vector>
  </HeadingPairs>
  <TitlesOfParts>
    <vt:vector size="12" baseType="lpstr">
      <vt:lpstr>Microsoft YaHei</vt:lpstr>
      <vt:lpstr>Wingdings 2</vt:lpstr>
      <vt:lpstr>DividendVTI</vt:lpstr>
      <vt:lpstr>Web Application Project Petfinder</vt:lpstr>
      <vt:lpstr>Agenda</vt:lpstr>
      <vt:lpstr>Our Purpose</vt:lpstr>
      <vt:lpstr>Introduction</vt:lpstr>
      <vt:lpstr>Users and Goals</vt:lpstr>
      <vt:lpstr>Overall Strategy</vt:lpstr>
      <vt:lpstr>Public web API</vt:lpstr>
      <vt:lpstr>Documentation of Petfinder</vt:lpstr>
      <vt:lpstr>FINISHED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Project Petfinder</dc:title>
  <dc:creator>Me0272</dc:creator>
  <cp:lastModifiedBy>Me0272</cp:lastModifiedBy>
  <cp:revision>8</cp:revision>
  <dcterms:created xsi:type="dcterms:W3CDTF">2021-04-24T01:36:37Z</dcterms:created>
  <dcterms:modified xsi:type="dcterms:W3CDTF">2021-04-27T03:45:20Z</dcterms:modified>
</cp:coreProperties>
</file>

<file path=docProps/thumbnail.jpeg>
</file>